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 id="2147483649" r:id="rId4"/>
  </p:sldMasterIdLst>
  <p:notesMasterIdLst>
    <p:notesMasterId r:id="rId8"/>
  </p:notesMasterIdLst>
  <p:handoutMasterIdLst>
    <p:handoutMasterId r:id="rId9"/>
  </p:handoutMasterIdLst>
  <p:sldIdLst>
    <p:sldId id="264" r:id="rId5"/>
    <p:sldId id="267" r:id="rId6"/>
    <p:sldId id="270" r:id="rId7"/>
  </p:sldIdLst>
  <p:sldSz cx="9144000" cy="5143500" type="screen16x9"/>
  <p:notesSz cx="6858000" cy="9144000"/>
  <p:custDataLst>
    <p:tags r:id="rId10"/>
  </p:custDataLst>
  <p:defaultTextStyle>
    <a:defPPr>
      <a:defRPr lang="en-GB"/>
    </a:defPPr>
    <a:lvl1pPr algn="l" rtl="0" eaLnBrk="0" fontAlgn="base" hangingPunct="0">
      <a:spcBef>
        <a:spcPct val="0"/>
      </a:spcBef>
      <a:spcAft>
        <a:spcPct val="0"/>
      </a:spcAft>
      <a:defRPr sz="800" kern="1200">
        <a:solidFill>
          <a:srgbClr val="667366"/>
        </a:solidFill>
        <a:latin typeface="Arial" panose="020B0604020202020204" pitchFamily="34" charset="0"/>
        <a:ea typeface="+mn-ea"/>
        <a:cs typeface="+mn-cs"/>
      </a:defRPr>
    </a:lvl1pPr>
    <a:lvl2pPr marL="342900" indent="114300" algn="l" rtl="0" eaLnBrk="0" fontAlgn="base" hangingPunct="0">
      <a:spcBef>
        <a:spcPct val="0"/>
      </a:spcBef>
      <a:spcAft>
        <a:spcPct val="0"/>
      </a:spcAft>
      <a:defRPr sz="800" kern="1200">
        <a:solidFill>
          <a:srgbClr val="667366"/>
        </a:solidFill>
        <a:latin typeface="Arial" panose="020B0604020202020204" pitchFamily="34" charset="0"/>
        <a:ea typeface="+mn-ea"/>
        <a:cs typeface="+mn-cs"/>
      </a:defRPr>
    </a:lvl2pPr>
    <a:lvl3pPr marL="685800" indent="228600" algn="l" rtl="0" eaLnBrk="0" fontAlgn="base" hangingPunct="0">
      <a:spcBef>
        <a:spcPct val="0"/>
      </a:spcBef>
      <a:spcAft>
        <a:spcPct val="0"/>
      </a:spcAft>
      <a:defRPr sz="800" kern="1200">
        <a:solidFill>
          <a:srgbClr val="667366"/>
        </a:solidFill>
        <a:latin typeface="Arial" panose="020B0604020202020204" pitchFamily="34" charset="0"/>
        <a:ea typeface="+mn-ea"/>
        <a:cs typeface="+mn-cs"/>
      </a:defRPr>
    </a:lvl3pPr>
    <a:lvl4pPr marL="1028700" indent="342900" algn="l" rtl="0" eaLnBrk="0" fontAlgn="base" hangingPunct="0">
      <a:spcBef>
        <a:spcPct val="0"/>
      </a:spcBef>
      <a:spcAft>
        <a:spcPct val="0"/>
      </a:spcAft>
      <a:defRPr sz="800" kern="1200">
        <a:solidFill>
          <a:srgbClr val="667366"/>
        </a:solidFill>
        <a:latin typeface="Arial" panose="020B0604020202020204" pitchFamily="34" charset="0"/>
        <a:ea typeface="+mn-ea"/>
        <a:cs typeface="+mn-cs"/>
      </a:defRPr>
    </a:lvl4pPr>
    <a:lvl5pPr marL="1371600" indent="457200" algn="l" rtl="0" eaLnBrk="0" fontAlgn="base" hangingPunct="0">
      <a:spcBef>
        <a:spcPct val="0"/>
      </a:spcBef>
      <a:spcAft>
        <a:spcPct val="0"/>
      </a:spcAft>
      <a:defRPr sz="800" kern="1200">
        <a:solidFill>
          <a:srgbClr val="667366"/>
        </a:solidFill>
        <a:latin typeface="Arial" panose="020B0604020202020204" pitchFamily="34" charset="0"/>
        <a:ea typeface="+mn-ea"/>
        <a:cs typeface="+mn-cs"/>
      </a:defRPr>
    </a:lvl5pPr>
    <a:lvl6pPr marL="2286000" algn="l" defTabSz="914400" rtl="0" eaLnBrk="1" latinLnBrk="0" hangingPunct="1">
      <a:defRPr sz="800" kern="1200">
        <a:solidFill>
          <a:srgbClr val="667366"/>
        </a:solidFill>
        <a:latin typeface="Arial" panose="020B0604020202020204" pitchFamily="34" charset="0"/>
        <a:ea typeface="+mn-ea"/>
        <a:cs typeface="+mn-cs"/>
      </a:defRPr>
    </a:lvl6pPr>
    <a:lvl7pPr marL="2743200" algn="l" defTabSz="914400" rtl="0" eaLnBrk="1" latinLnBrk="0" hangingPunct="1">
      <a:defRPr sz="800" kern="1200">
        <a:solidFill>
          <a:srgbClr val="667366"/>
        </a:solidFill>
        <a:latin typeface="Arial" panose="020B0604020202020204" pitchFamily="34" charset="0"/>
        <a:ea typeface="+mn-ea"/>
        <a:cs typeface="+mn-cs"/>
      </a:defRPr>
    </a:lvl7pPr>
    <a:lvl8pPr marL="3200400" algn="l" defTabSz="914400" rtl="0" eaLnBrk="1" latinLnBrk="0" hangingPunct="1">
      <a:defRPr sz="800" kern="1200">
        <a:solidFill>
          <a:srgbClr val="667366"/>
        </a:solidFill>
        <a:latin typeface="Arial" panose="020B0604020202020204" pitchFamily="34" charset="0"/>
        <a:ea typeface="+mn-ea"/>
        <a:cs typeface="+mn-cs"/>
      </a:defRPr>
    </a:lvl8pPr>
    <a:lvl9pPr marL="3657600" algn="l" defTabSz="914400" rtl="0" eaLnBrk="1" latinLnBrk="0" hangingPunct="1">
      <a:defRPr sz="800" kern="1200">
        <a:solidFill>
          <a:srgbClr val="667366"/>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660"/>
  </p:normalViewPr>
  <p:slideViewPr>
    <p:cSldViewPr>
      <p:cViewPr varScale="1">
        <p:scale>
          <a:sx n="150" d="100"/>
          <a:sy n="150" d="100"/>
        </p:scale>
        <p:origin x="496" y="168"/>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tags" Target="tags/tag1.xml"/><Relationship Id="rId4" Type="http://schemas.openxmlformats.org/officeDocument/2006/relationships/slideMaster" Target="slideMasters/slideMaster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B92B6FC-4B17-4BDF-9CBF-E7AB9014DD13}"/>
              </a:ext>
            </a:extLst>
          </p:cNvPr>
          <p:cNvSpPr>
            <a:spLocks noGrp="1" noChangeArrowheads="1"/>
          </p:cNvSpPr>
          <p:nvPr>
            <p:ph type="hdr" sz="quarter"/>
          </p:nvPr>
        </p:nvSpPr>
        <p:spPr bwMode="auto">
          <a:xfrm>
            <a:off x="0" y="0"/>
            <a:ext cx="29718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Arial"/>
              </a:defRPr>
            </a:lvl1pPr>
          </a:lstStyle>
          <a:p>
            <a:pPr>
              <a:defRPr/>
            </a:pPr>
            <a:endParaRPr lang="en-US"/>
          </a:p>
        </p:txBody>
      </p:sp>
      <p:sp>
        <p:nvSpPr>
          <p:cNvPr id="10243" name="Rectangle 3">
            <a:extLst>
              <a:ext uri="{FF2B5EF4-FFF2-40B4-BE49-F238E27FC236}">
                <a16:creationId xmlns:a16="http://schemas.microsoft.com/office/drawing/2014/main" id="{51549CE7-D749-4916-9D17-F69036EABE25}"/>
              </a:ext>
            </a:extLst>
          </p:cNvPr>
          <p:cNvSpPr>
            <a:spLocks noGrp="1" noChangeArrowheads="1"/>
          </p:cNvSpPr>
          <p:nvPr>
            <p:ph type="dt" sz="quarter" idx="1"/>
          </p:nvPr>
        </p:nvSpPr>
        <p:spPr bwMode="auto">
          <a:xfrm>
            <a:off x="3884613" y="0"/>
            <a:ext cx="29718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a:defRPr>
            </a:lvl1pPr>
          </a:lstStyle>
          <a:p>
            <a:pPr>
              <a:defRPr/>
            </a:pPr>
            <a:endParaRPr lang="en-US"/>
          </a:p>
        </p:txBody>
      </p:sp>
      <p:sp>
        <p:nvSpPr>
          <p:cNvPr id="10244" name="Rectangle 4">
            <a:extLst>
              <a:ext uri="{FF2B5EF4-FFF2-40B4-BE49-F238E27FC236}">
                <a16:creationId xmlns:a16="http://schemas.microsoft.com/office/drawing/2014/main" id="{E9E7BB35-7D05-4F75-BDBF-8409667D3DEB}"/>
              </a:ext>
            </a:extLst>
          </p:cNvPr>
          <p:cNvSpPr>
            <a:spLocks noGrp="1" noChangeArrowheads="1"/>
          </p:cNvSpPr>
          <p:nvPr>
            <p:ph type="ftr" sz="quarter" idx="2"/>
          </p:nvPr>
        </p:nvSpPr>
        <p:spPr bwMode="auto">
          <a:xfrm>
            <a:off x="0" y="8685213"/>
            <a:ext cx="2971800" cy="457200"/>
          </a:xfrm>
          <a:prstGeom prst="rect">
            <a:avLst/>
          </a:prstGeom>
          <a:noFill/>
          <a:ln w="9525">
            <a:noFill/>
            <a:miter lim="800000"/>
          </a:ln>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a:defRPr>
            </a:lvl1pPr>
          </a:lstStyle>
          <a:p>
            <a:pPr>
              <a:defRPr/>
            </a:pPr>
            <a:endParaRPr lang="en-US"/>
          </a:p>
        </p:txBody>
      </p:sp>
      <p:sp>
        <p:nvSpPr>
          <p:cNvPr id="10245" name="Rectangle 5">
            <a:extLst>
              <a:ext uri="{FF2B5EF4-FFF2-40B4-BE49-F238E27FC236}">
                <a16:creationId xmlns:a16="http://schemas.microsoft.com/office/drawing/2014/main" id="{8E9C378F-5C68-4052-A3D9-0878F668CA8D}"/>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ln>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fld id="{0B1FC589-534F-470B-8212-EDFBAC0D9128}" type="slidenum">
              <a:rPr lang="en-US" altLang="en-US"/>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63F8FDC-BC92-4A13-8F10-3BAFB1F949C8}"/>
              </a:ext>
            </a:extLst>
          </p:cNvPr>
          <p:cNvSpPr>
            <a:spLocks noGrp="1" noChangeArrowheads="1"/>
          </p:cNvSpPr>
          <p:nvPr>
            <p:ph type="hdr" sz="quarter"/>
          </p:nvPr>
        </p:nvSpPr>
        <p:spPr bwMode="auto">
          <a:xfrm>
            <a:off x="0" y="0"/>
            <a:ext cx="29718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Arial"/>
              </a:defRPr>
            </a:lvl1pPr>
          </a:lstStyle>
          <a:p>
            <a:pPr>
              <a:defRPr/>
            </a:pPr>
            <a:endParaRPr lang="en-US"/>
          </a:p>
        </p:txBody>
      </p:sp>
      <p:sp>
        <p:nvSpPr>
          <p:cNvPr id="6147" name="Rectangle 3">
            <a:extLst>
              <a:ext uri="{FF2B5EF4-FFF2-40B4-BE49-F238E27FC236}">
                <a16:creationId xmlns:a16="http://schemas.microsoft.com/office/drawing/2014/main" id="{C8F8063A-FDF7-43D5-9374-376C721A6215}"/>
              </a:ext>
            </a:extLst>
          </p:cNvPr>
          <p:cNvSpPr>
            <a:spLocks noGrp="1" noChangeArrowheads="1"/>
          </p:cNvSpPr>
          <p:nvPr>
            <p:ph type="dt" idx="1"/>
          </p:nvPr>
        </p:nvSpPr>
        <p:spPr bwMode="auto">
          <a:xfrm>
            <a:off x="3884613" y="0"/>
            <a:ext cx="29718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a:defRPr>
            </a:lvl1pPr>
          </a:lstStyle>
          <a:p>
            <a:pPr>
              <a:defRPr/>
            </a:pPr>
            <a:endParaRPr lang="en-US"/>
          </a:p>
        </p:txBody>
      </p:sp>
      <p:sp>
        <p:nvSpPr>
          <p:cNvPr id="4100" name="Rectangle 4">
            <a:extLst>
              <a:ext uri="{FF2B5EF4-FFF2-40B4-BE49-F238E27FC236}">
                <a16:creationId xmlns:a16="http://schemas.microsoft.com/office/drawing/2014/main" id="{E617A738-CC13-4C70-BC04-969878FC6633}"/>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8F386A73-C75C-4E1F-9B5C-D76870B4668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a:extLst>
              <a:ext uri="{FF2B5EF4-FFF2-40B4-BE49-F238E27FC236}">
                <a16:creationId xmlns:a16="http://schemas.microsoft.com/office/drawing/2014/main" id="{4F014D91-22D8-4A4C-A9F5-935EB7A21953}"/>
              </a:ext>
            </a:extLst>
          </p:cNvPr>
          <p:cNvSpPr>
            <a:spLocks noGrp="1" noChangeArrowheads="1"/>
          </p:cNvSpPr>
          <p:nvPr>
            <p:ph type="ftr" sz="quarter" idx="4"/>
          </p:nvPr>
        </p:nvSpPr>
        <p:spPr bwMode="auto">
          <a:xfrm>
            <a:off x="0" y="8685213"/>
            <a:ext cx="2971800" cy="457200"/>
          </a:xfrm>
          <a:prstGeom prst="rect">
            <a:avLst/>
          </a:prstGeom>
          <a:noFill/>
          <a:ln w="9525">
            <a:noFill/>
            <a:miter lim="800000"/>
          </a:ln>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a:defRPr>
            </a:lvl1pPr>
          </a:lstStyle>
          <a:p>
            <a:pPr>
              <a:defRPr/>
            </a:pPr>
            <a:endParaRPr lang="en-US"/>
          </a:p>
        </p:txBody>
      </p:sp>
      <p:sp>
        <p:nvSpPr>
          <p:cNvPr id="6151" name="Rectangle 7">
            <a:extLst>
              <a:ext uri="{FF2B5EF4-FFF2-40B4-BE49-F238E27FC236}">
                <a16:creationId xmlns:a16="http://schemas.microsoft.com/office/drawing/2014/main" id="{D6385C4D-21EE-4076-B098-BBDE63539DED}"/>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ln>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fld id="{092F2EB6-A0CC-4E94-B1AE-AE23C52BC9A9}" type="slidenum">
              <a:rPr lang="en-US" altLang="en-US"/>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rial"/>
        <a:ea typeface="+mn-ea"/>
        <a:cs typeface="+mn-cs"/>
      </a:defRPr>
    </a:lvl1pPr>
    <a:lvl2pPr marL="342900" algn="l" rtl="0" eaLnBrk="0" fontAlgn="base" hangingPunct="0">
      <a:spcBef>
        <a:spcPct val="30000"/>
      </a:spcBef>
      <a:spcAft>
        <a:spcPct val="0"/>
      </a:spcAft>
      <a:defRPr sz="900" kern="1200">
        <a:solidFill>
          <a:schemeClr val="tx1"/>
        </a:solidFill>
        <a:latin typeface="Arial"/>
        <a:ea typeface="+mn-ea"/>
        <a:cs typeface="+mn-cs"/>
      </a:defRPr>
    </a:lvl2pPr>
    <a:lvl3pPr marL="685800" algn="l" rtl="0" eaLnBrk="0" fontAlgn="base" hangingPunct="0">
      <a:spcBef>
        <a:spcPct val="30000"/>
      </a:spcBef>
      <a:spcAft>
        <a:spcPct val="0"/>
      </a:spcAft>
      <a:defRPr sz="900" kern="1200">
        <a:solidFill>
          <a:schemeClr val="tx1"/>
        </a:solidFill>
        <a:latin typeface="Arial"/>
        <a:ea typeface="+mn-ea"/>
        <a:cs typeface="+mn-cs"/>
      </a:defRPr>
    </a:lvl3pPr>
    <a:lvl4pPr marL="1028700" algn="l" rtl="0" eaLnBrk="0" fontAlgn="base" hangingPunct="0">
      <a:spcBef>
        <a:spcPct val="30000"/>
      </a:spcBef>
      <a:spcAft>
        <a:spcPct val="0"/>
      </a:spcAft>
      <a:defRPr sz="900" kern="1200">
        <a:solidFill>
          <a:schemeClr val="tx1"/>
        </a:solidFill>
        <a:latin typeface="Arial"/>
        <a:ea typeface="+mn-ea"/>
        <a:cs typeface="+mn-cs"/>
      </a:defRPr>
    </a:lvl4pPr>
    <a:lvl5pPr marL="1371600" algn="l" rtl="0" eaLnBrk="0" fontAlgn="base" hangingPunct="0">
      <a:spcBef>
        <a:spcPct val="30000"/>
      </a:spcBef>
      <a:spcAft>
        <a:spcPct val="0"/>
      </a:spcAft>
      <a:defRPr sz="900" kern="1200">
        <a:solidFill>
          <a:schemeClr val="tx1"/>
        </a:solidFill>
        <a:latin typeface="Arial"/>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59DFDA0E-5233-4C53-9F87-6F3ADFDC7BEE}"/>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rgbClr val="667366"/>
                </a:solidFill>
                <a:latin typeface="Arial" panose="020B0604020202020204" pitchFamily="34" charset="0"/>
              </a:defRPr>
            </a:lvl1pPr>
            <a:lvl2pPr marL="742950" indent="-285750">
              <a:defRPr sz="800">
                <a:solidFill>
                  <a:srgbClr val="667366"/>
                </a:solidFill>
                <a:latin typeface="Arial" panose="020B0604020202020204" pitchFamily="34" charset="0"/>
              </a:defRPr>
            </a:lvl2pPr>
            <a:lvl3pPr marL="1143000" indent="-228600">
              <a:defRPr sz="800">
                <a:solidFill>
                  <a:srgbClr val="667366"/>
                </a:solidFill>
                <a:latin typeface="Arial" panose="020B0604020202020204" pitchFamily="34" charset="0"/>
              </a:defRPr>
            </a:lvl3pPr>
            <a:lvl4pPr marL="1600200" indent="-228600">
              <a:defRPr sz="800">
                <a:solidFill>
                  <a:srgbClr val="667366"/>
                </a:solidFill>
                <a:latin typeface="Arial" panose="020B0604020202020204" pitchFamily="34" charset="0"/>
              </a:defRPr>
            </a:lvl4pPr>
            <a:lvl5pPr marL="2057400" indent="-228600">
              <a:defRPr sz="800">
                <a:solidFill>
                  <a:srgbClr val="667366"/>
                </a:solidFill>
                <a:latin typeface="Arial" panose="020B0604020202020204" pitchFamily="34" charset="0"/>
              </a:defRPr>
            </a:lvl5pPr>
            <a:lvl6pPr marL="2514600" indent="-228600" eaLnBrk="0" fontAlgn="base" hangingPunct="0">
              <a:spcBef>
                <a:spcPct val="0"/>
              </a:spcBef>
              <a:spcAft>
                <a:spcPct val="0"/>
              </a:spcAft>
              <a:defRPr sz="800">
                <a:solidFill>
                  <a:srgbClr val="667366"/>
                </a:solidFill>
                <a:latin typeface="Arial" panose="020B0604020202020204" pitchFamily="34" charset="0"/>
              </a:defRPr>
            </a:lvl6pPr>
            <a:lvl7pPr marL="2971800" indent="-228600" eaLnBrk="0" fontAlgn="base" hangingPunct="0">
              <a:spcBef>
                <a:spcPct val="0"/>
              </a:spcBef>
              <a:spcAft>
                <a:spcPct val="0"/>
              </a:spcAft>
              <a:defRPr sz="800">
                <a:solidFill>
                  <a:srgbClr val="667366"/>
                </a:solidFill>
                <a:latin typeface="Arial" panose="020B0604020202020204" pitchFamily="34" charset="0"/>
              </a:defRPr>
            </a:lvl7pPr>
            <a:lvl8pPr marL="3429000" indent="-228600" eaLnBrk="0" fontAlgn="base" hangingPunct="0">
              <a:spcBef>
                <a:spcPct val="0"/>
              </a:spcBef>
              <a:spcAft>
                <a:spcPct val="0"/>
              </a:spcAft>
              <a:defRPr sz="800">
                <a:solidFill>
                  <a:srgbClr val="667366"/>
                </a:solidFill>
                <a:latin typeface="Arial" panose="020B0604020202020204" pitchFamily="34" charset="0"/>
              </a:defRPr>
            </a:lvl8pPr>
            <a:lvl9pPr marL="3886200" indent="-228600" eaLnBrk="0" fontAlgn="base" hangingPunct="0">
              <a:spcBef>
                <a:spcPct val="0"/>
              </a:spcBef>
              <a:spcAft>
                <a:spcPct val="0"/>
              </a:spcAft>
              <a:defRPr sz="800">
                <a:solidFill>
                  <a:srgbClr val="667366"/>
                </a:solidFill>
                <a:latin typeface="Arial" panose="020B0604020202020204" pitchFamily="34" charset="0"/>
              </a:defRPr>
            </a:lvl9pPr>
          </a:lstStyle>
          <a:p>
            <a:pPr algn="r" eaLnBrk="1" hangingPunct="1"/>
            <a:fld id="{922F1D26-132F-4765-B237-81C1491B3B0B}" type="slidenum">
              <a:rPr lang="en-US" altLang="sv-SE" sz="1200">
                <a:solidFill>
                  <a:schemeClr val="tx1"/>
                </a:solidFill>
              </a:rPr>
              <a:pPr algn="r" eaLnBrk="1" hangingPunct="1"/>
              <a:t>1</a:t>
            </a:fld>
            <a:endParaRPr lang="en-US" altLang="sv-SE" sz="1200">
              <a:solidFill>
                <a:schemeClr val="tx1"/>
              </a:solidFill>
            </a:endParaRPr>
          </a:p>
        </p:txBody>
      </p:sp>
      <p:sp>
        <p:nvSpPr>
          <p:cNvPr id="9219" name="Rectangle 2">
            <a:extLst>
              <a:ext uri="{FF2B5EF4-FFF2-40B4-BE49-F238E27FC236}">
                <a16:creationId xmlns:a16="http://schemas.microsoft.com/office/drawing/2014/main" id="{1BF41ADF-C0F6-47D4-8C4F-EE6E3A290B13}"/>
              </a:ext>
            </a:extLst>
          </p:cNvPr>
          <p:cNvSpPr>
            <a:spLocks noGrp="1" noRot="1" noChangeAspect="1" noChangeArrowheads="1" noTextEdit="1"/>
          </p:cNvSpPr>
          <p:nvPr>
            <p:ph type="sldImg"/>
          </p:nvPr>
        </p:nvSpPr>
        <p:spPr/>
      </p:sp>
      <p:sp>
        <p:nvSpPr>
          <p:cNvPr id="9220" name="Rectangle 3">
            <a:extLst>
              <a:ext uri="{FF2B5EF4-FFF2-40B4-BE49-F238E27FC236}">
                <a16:creationId xmlns:a16="http://schemas.microsoft.com/office/drawing/2014/main" id="{042008C1-D458-4130-BA54-F35FD8A9E5E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r-Latn-RS" altLang="sv-SE">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59DFDA0E-5233-4C53-9F87-6F3ADFDC7BEE}"/>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rgbClr val="667366"/>
                </a:solidFill>
                <a:latin typeface="Arial" panose="020B0604020202020204" pitchFamily="34" charset="0"/>
              </a:defRPr>
            </a:lvl1pPr>
            <a:lvl2pPr marL="742950" indent="-285750">
              <a:defRPr sz="800">
                <a:solidFill>
                  <a:srgbClr val="667366"/>
                </a:solidFill>
                <a:latin typeface="Arial" panose="020B0604020202020204" pitchFamily="34" charset="0"/>
              </a:defRPr>
            </a:lvl2pPr>
            <a:lvl3pPr marL="1143000" indent="-228600">
              <a:defRPr sz="800">
                <a:solidFill>
                  <a:srgbClr val="667366"/>
                </a:solidFill>
                <a:latin typeface="Arial" panose="020B0604020202020204" pitchFamily="34" charset="0"/>
              </a:defRPr>
            </a:lvl3pPr>
            <a:lvl4pPr marL="1600200" indent="-228600">
              <a:defRPr sz="800">
                <a:solidFill>
                  <a:srgbClr val="667366"/>
                </a:solidFill>
                <a:latin typeface="Arial" panose="020B0604020202020204" pitchFamily="34" charset="0"/>
              </a:defRPr>
            </a:lvl4pPr>
            <a:lvl5pPr marL="2057400" indent="-228600">
              <a:defRPr sz="800">
                <a:solidFill>
                  <a:srgbClr val="667366"/>
                </a:solidFill>
                <a:latin typeface="Arial" panose="020B0604020202020204" pitchFamily="34" charset="0"/>
              </a:defRPr>
            </a:lvl5pPr>
            <a:lvl6pPr marL="2514600" indent="-228600" eaLnBrk="0" fontAlgn="base" hangingPunct="0">
              <a:spcBef>
                <a:spcPct val="0"/>
              </a:spcBef>
              <a:spcAft>
                <a:spcPct val="0"/>
              </a:spcAft>
              <a:defRPr sz="800">
                <a:solidFill>
                  <a:srgbClr val="667366"/>
                </a:solidFill>
                <a:latin typeface="Arial" panose="020B0604020202020204" pitchFamily="34" charset="0"/>
              </a:defRPr>
            </a:lvl6pPr>
            <a:lvl7pPr marL="2971800" indent="-228600" eaLnBrk="0" fontAlgn="base" hangingPunct="0">
              <a:spcBef>
                <a:spcPct val="0"/>
              </a:spcBef>
              <a:spcAft>
                <a:spcPct val="0"/>
              </a:spcAft>
              <a:defRPr sz="800">
                <a:solidFill>
                  <a:srgbClr val="667366"/>
                </a:solidFill>
                <a:latin typeface="Arial" panose="020B0604020202020204" pitchFamily="34" charset="0"/>
              </a:defRPr>
            </a:lvl7pPr>
            <a:lvl8pPr marL="3429000" indent="-228600" eaLnBrk="0" fontAlgn="base" hangingPunct="0">
              <a:spcBef>
                <a:spcPct val="0"/>
              </a:spcBef>
              <a:spcAft>
                <a:spcPct val="0"/>
              </a:spcAft>
              <a:defRPr sz="800">
                <a:solidFill>
                  <a:srgbClr val="667366"/>
                </a:solidFill>
                <a:latin typeface="Arial" panose="020B0604020202020204" pitchFamily="34" charset="0"/>
              </a:defRPr>
            </a:lvl8pPr>
            <a:lvl9pPr marL="3886200" indent="-228600" eaLnBrk="0" fontAlgn="base" hangingPunct="0">
              <a:spcBef>
                <a:spcPct val="0"/>
              </a:spcBef>
              <a:spcAft>
                <a:spcPct val="0"/>
              </a:spcAft>
              <a:defRPr sz="800">
                <a:solidFill>
                  <a:srgbClr val="667366"/>
                </a:solidFill>
                <a:latin typeface="Arial" panose="020B0604020202020204" pitchFamily="34" charset="0"/>
              </a:defRPr>
            </a:lvl9pPr>
          </a:lstStyle>
          <a:p>
            <a:pPr algn="r" eaLnBrk="1" hangingPunct="1"/>
            <a:fld id="{922F1D26-132F-4765-B237-81C1491B3B0B}" type="slidenum">
              <a:rPr lang="en-US" altLang="sv-SE" sz="1200">
                <a:solidFill>
                  <a:schemeClr val="tx1"/>
                </a:solidFill>
              </a:rPr>
              <a:pPr algn="r" eaLnBrk="1" hangingPunct="1"/>
              <a:t>2</a:t>
            </a:fld>
            <a:endParaRPr lang="en-US" altLang="sv-SE" sz="1200">
              <a:solidFill>
                <a:schemeClr val="tx1"/>
              </a:solidFill>
            </a:endParaRPr>
          </a:p>
        </p:txBody>
      </p:sp>
      <p:sp>
        <p:nvSpPr>
          <p:cNvPr id="9219" name="Rectangle 2">
            <a:extLst>
              <a:ext uri="{FF2B5EF4-FFF2-40B4-BE49-F238E27FC236}">
                <a16:creationId xmlns:a16="http://schemas.microsoft.com/office/drawing/2014/main" id="{1BF41ADF-C0F6-47D4-8C4F-EE6E3A290B13}"/>
              </a:ext>
            </a:extLst>
          </p:cNvPr>
          <p:cNvSpPr>
            <a:spLocks noGrp="1" noRot="1" noChangeAspect="1" noChangeArrowheads="1" noTextEdit="1"/>
          </p:cNvSpPr>
          <p:nvPr>
            <p:ph type="sldImg"/>
          </p:nvPr>
        </p:nvSpPr>
        <p:spPr/>
      </p:sp>
      <p:sp>
        <p:nvSpPr>
          <p:cNvPr id="9220" name="Rectangle 3">
            <a:extLst>
              <a:ext uri="{FF2B5EF4-FFF2-40B4-BE49-F238E27FC236}">
                <a16:creationId xmlns:a16="http://schemas.microsoft.com/office/drawing/2014/main" id="{042008C1-D458-4130-BA54-F35FD8A9E5E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r-Latn-RS" altLang="sv-SE">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59DFDA0E-5233-4C53-9F87-6F3ADFDC7BEE}"/>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rgbClr val="667366"/>
                </a:solidFill>
                <a:latin typeface="Arial" panose="020B0604020202020204" pitchFamily="34" charset="0"/>
              </a:defRPr>
            </a:lvl1pPr>
            <a:lvl2pPr marL="742950" indent="-285750">
              <a:defRPr sz="800">
                <a:solidFill>
                  <a:srgbClr val="667366"/>
                </a:solidFill>
                <a:latin typeface="Arial" panose="020B0604020202020204" pitchFamily="34" charset="0"/>
              </a:defRPr>
            </a:lvl2pPr>
            <a:lvl3pPr marL="1143000" indent="-228600">
              <a:defRPr sz="800">
                <a:solidFill>
                  <a:srgbClr val="667366"/>
                </a:solidFill>
                <a:latin typeface="Arial" panose="020B0604020202020204" pitchFamily="34" charset="0"/>
              </a:defRPr>
            </a:lvl3pPr>
            <a:lvl4pPr marL="1600200" indent="-228600">
              <a:defRPr sz="800">
                <a:solidFill>
                  <a:srgbClr val="667366"/>
                </a:solidFill>
                <a:latin typeface="Arial" panose="020B0604020202020204" pitchFamily="34" charset="0"/>
              </a:defRPr>
            </a:lvl4pPr>
            <a:lvl5pPr marL="2057400" indent="-228600">
              <a:defRPr sz="800">
                <a:solidFill>
                  <a:srgbClr val="667366"/>
                </a:solidFill>
                <a:latin typeface="Arial" panose="020B0604020202020204" pitchFamily="34" charset="0"/>
              </a:defRPr>
            </a:lvl5pPr>
            <a:lvl6pPr marL="2514600" indent="-228600" eaLnBrk="0" fontAlgn="base" hangingPunct="0">
              <a:spcBef>
                <a:spcPct val="0"/>
              </a:spcBef>
              <a:spcAft>
                <a:spcPct val="0"/>
              </a:spcAft>
              <a:defRPr sz="800">
                <a:solidFill>
                  <a:srgbClr val="667366"/>
                </a:solidFill>
                <a:latin typeface="Arial" panose="020B0604020202020204" pitchFamily="34" charset="0"/>
              </a:defRPr>
            </a:lvl6pPr>
            <a:lvl7pPr marL="2971800" indent="-228600" eaLnBrk="0" fontAlgn="base" hangingPunct="0">
              <a:spcBef>
                <a:spcPct val="0"/>
              </a:spcBef>
              <a:spcAft>
                <a:spcPct val="0"/>
              </a:spcAft>
              <a:defRPr sz="800">
                <a:solidFill>
                  <a:srgbClr val="667366"/>
                </a:solidFill>
                <a:latin typeface="Arial" panose="020B0604020202020204" pitchFamily="34" charset="0"/>
              </a:defRPr>
            </a:lvl7pPr>
            <a:lvl8pPr marL="3429000" indent="-228600" eaLnBrk="0" fontAlgn="base" hangingPunct="0">
              <a:spcBef>
                <a:spcPct val="0"/>
              </a:spcBef>
              <a:spcAft>
                <a:spcPct val="0"/>
              </a:spcAft>
              <a:defRPr sz="800">
                <a:solidFill>
                  <a:srgbClr val="667366"/>
                </a:solidFill>
                <a:latin typeface="Arial" panose="020B0604020202020204" pitchFamily="34" charset="0"/>
              </a:defRPr>
            </a:lvl8pPr>
            <a:lvl9pPr marL="3886200" indent="-228600" eaLnBrk="0" fontAlgn="base" hangingPunct="0">
              <a:spcBef>
                <a:spcPct val="0"/>
              </a:spcBef>
              <a:spcAft>
                <a:spcPct val="0"/>
              </a:spcAft>
              <a:defRPr sz="800">
                <a:solidFill>
                  <a:srgbClr val="667366"/>
                </a:solidFill>
                <a:latin typeface="Arial" panose="020B0604020202020204" pitchFamily="34" charset="0"/>
              </a:defRPr>
            </a:lvl9pPr>
          </a:lstStyle>
          <a:p>
            <a:pPr algn="r" eaLnBrk="1" hangingPunct="1"/>
            <a:fld id="{922F1D26-132F-4765-B237-81C1491B3B0B}" type="slidenum">
              <a:rPr lang="en-US" altLang="sv-SE" sz="1200">
                <a:solidFill>
                  <a:schemeClr val="tx1"/>
                </a:solidFill>
              </a:rPr>
              <a:pPr algn="r" eaLnBrk="1" hangingPunct="1"/>
              <a:t>3</a:t>
            </a:fld>
            <a:endParaRPr lang="en-US" altLang="sv-SE" sz="1200">
              <a:solidFill>
                <a:schemeClr val="tx1"/>
              </a:solidFill>
            </a:endParaRPr>
          </a:p>
        </p:txBody>
      </p:sp>
      <p:sp>
        <p:nvSpPr>
          <p:cNvPr id="9219" name="Rectangle 2">
            <a:extLst>
              <a:ext uri="{FF2B5EF4-FFF2-40B4-BE49-F238E27FC236}">
                <a16:creationId xmlns:a16="http://schemas.microsoft.com/office/drawing/2014/main" id="{1BF41ADF-C0F6-47D4-8C4F-EE6E3A290B13}"/>
              </a:ext>
            </a:extLst>
          </p:cNvPr>
          <p:cNvSpPr>
            <a:spLocks noGrp="1" noRot="1" noChangeAspect="1" noChangeArrowheads="1" noTextEdit="1"/>
          </p:cNvSpPr>
          <p:nvPr>
            <p:ph type="sldImg"/>
          </p:nvPr>
        </p:nvSpPr>
        <p:spPr/>
      </p:sp>
      <p:sp>
        <p:nvSpPr>
          <p:cNvPr id="9220" name="Rectangle 3">
            <a:extLst>
              <a:ext uri="{FF2B5EF4-FFF2-40B4-BE49-F238E27FC236}">
                <a16:creationId xmlns:a16="http://schemas.microsoft.com/office/drawing/2014/main" id="{042008C1-D458-4130-BA54-F35FD8A9E5E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r-Latn-RS" altLang="sv-S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www.mistat.se/" TargetMode="External"/><Relationship Id="rId7" Type="http://schemas.openxmlformats.org/officeDocument/2006/relationships/image" Target="../media/image5.png"/><Relationship Id="rId2" Type="http://schemas.openxmlformats.org/officeDocument/2006/relationships/hyperlink" Target="mailto:analyser@mistat.se" TargetMode="External"/><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sv-SE"/>
              <a:t>Klicka här för att ändra mall för rubrikformat</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sv-SE"/>
              <a:t>Klicka här för att ändra mall för underrubrikformat</a:t>
            </a:r>
            <a:endParaRPr lang="en-US"/>
          </a:p>
        </p:txBody>
      </p:sp>
      <p:sp>
        <p:nvSpPr>
          <p:cNvPr id="4" name="Rectangle 7">
            <a:extLst>
              <a:ext uri="{FF2B5EF4-FFF2-40B4-BE49-F238E27FC236}">
                <a16:creationId xmlns:a16="http://schemas.microsoft.com/office/drawing/2014/main" id="{88C90FE0-2716-4D10-838C-87CF92F0DDBB}"/>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295BE88E-F4C8-4B4C-A6AC-29C59E137373}"/>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6BFA9D18-FA51-4408-8819-883A22AF6E9E}"/>
              </a:ext>
            </a:extLst>
          </p:cNvPr>
          <p:cNvSpPr>
            <a:spLocks noGrp="1" noChangeArrowheads="1"/>
          </p:cNvSpPr>
          <p:nvPr>
            <p:ph type="sldNum" sz="quarter" idx="12"/>
          </p:nvPr>
        </p:nvSpPr>
        <p:spPr/>
        <p:txBody>
          <a:bodyPr/>
          <a:lstStyle>
            <a:lvl1pPr>
              <a:defRPr/>
            </a:lvl1pPr>
          </a:lstStyle>
          <a:p>
            <a:fld id="{C58ADFCA-DAF8-4A7D-A011-7ECEFB659CD9}" type="slidenum">
              <a:rPr lang="en-US" altLang="en-US"/>
              <a:t>‹#›</a:t>
            </a:fld>
            <a:endParaRPr lang="en-US" altLang="en-US"/>
          </a:p>
        </p:txBody>
      </p:sp>
    </p:spTree>
    <p:extLst>
      <p:ext uri="{BB962C8B-B14F-4D97-AF65-F5344CB8AC3E}">
        <p14:creationId xmlns:p14="http://schemas.microsoft.com/office/powerpoint/2010/main" val="389238939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sv-SE"/>
              <a:t>Klicka här för att ändra mall för rubrikformat</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sv-SE" noProof="0"/>
              <a:t>Klicka på ikonen för att lägga till en bild</a:t>
            </a:r>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a:t>Klicka här för att ändra format på bakgrundstexten</a:t>
            </a:r>
          </a:p>
        </p:txBody>
      </p:sp>
      <p:sp>
        <p:nvSpPr>
          <p:cNvPr id="5" name="Rectangle 7">
            <a:extLst>
              <a:ext uri="{FF2B5EF4-FFF2-40B4-BE49-F238E27FC236}">
                <a16:creationId xmlns:a16="http://schemas.microsoft.com/office/drawing/2014/main" id="{248B4207-6699-4E0F-A8F9-102295F4F0FE}"/>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267E9AF0-75BD-46F9-818F-42D1666DFC1F}"/>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FC84061F-6243-4CDF-9132-D30A6BCD2D92}"/>
              </a:ext>
            </a:extLst>
          </p:cNvPr>
          <p:cNvSpPr>
            <a:spLocks noGrp="1" noChangeArrowheads="1"/>
          </p:cNvSpPr>
          <p:nvPr>
            <p:ph type="sldNum" sz="quarter" idx="12"/>
          </p:nvPr>
        </p:nvSpPr>
        <p:spPr/>
        <p:txBody>
          <a:bodyPr/>
          <a:lstStyle>
            <a:lvl1pPr>
              <a:defRPr/>
            </a:lvl1pPr>
          </a:lstStyle>
          <a:p>
            <a:fld id="{2B03F860-28E6-49D9-A1A7-AA44438BFE4B}" type="slidenum">
              <a:rPr lang="en-US" altLang="en-US"/>
              <a:t>‹#›</a:t>
            </a:fld>
            <a:endParaRPr lang="en-US" altLang="en-US"/>
          </a:p>
        </p:txBody>
      </p:sp>
    </p:spTree>
    <p:extLst>
      <p:ext uri="{BB962C8B-B14F-4D97-AF65-F5344CB8AC3E}">
        <p14:creationId xmlns:p14="http://schemas.microsoft.com/office/powerpoint/2010/main" val="147811607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Rectangle 7">
            <a:extLst>
              <a:ext uri="{FF2B5EF4-FFF2-40B4-BE49-F238E27FC236}">
                <a16:creationId xmlns:a16="http://schemas.microsoft.com/office/drawing/2014/main" id="{01F4EC4B-F09E-4A10-907C-B061DEF9176B}"/>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4B60D053-7464-483D-9DF7-B7C3003BA4B2}"/>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58D5CF94-7180-4BA7-8E42-A32EB9E9AD8F}"/>
              </a:ext>
            </a:extLst>
          </p:cNvPr>
          <p:cNvSpPr>
            <a:spLocks noGrp="1" noChangeArrowheads="1"/>
          </p:cNvSpPr>
          <p:nvPr>
            <p:ph type="sldNum" sz="quarter" idx="12"/>
          </p:nvPr>
        </p:nvSpPr>
        <p:spPr/>
        <p:txBody>
          <a:bodyPr/>
          <a:lstStyle>
            <a:lvl1pPr>
              <a:defRPr/>
            </a:lvl1pPr>
          </a:lstStyle>
          <a:p>
            <a:fld id="{9A9B9CC1-A6AC-4A10-AD87-F94F613F7B7E}" type="slidenum">
              <a:rPr lang="en-US" altLang="en-US"/>
              <a:t>‹#›</a:t>
            </a:fld>
            <a:endParaRPr lang="en-US" altLang="en-US"/>
          </a:p>
        </p:txBody>
      </p:sp>
    </p:spTree>
    <p:extLst>
      <p:ext uri="{BB962C8B-B14F-4D97-AF65-F5344CB8AC3E}">
        <p14:creationId xmlns:p14="http://schemas.microsoft.com/office/powerpoint/2010/main" val="104704295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sv-SE"/>
              <a:t>Klicka här för att ändra mall för rubrikformat</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Rectangle 7">
            <a:extLst>
              <a:ext uri="{FF2B5EF4-FFF2-40B4-BE49-F238E27FC236}">
                <a16:creationId xmlns:a16="http://schemas.microsoft.com/office/drawing/2014/main" id="{1A3CFE9E-2D85-47B2-8BE3-869676FC3B47}"/>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316CD930-3062-4D1F-BE91-F930C8730217}"/>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FC8DA54A-9C83-4A2D-8F42-38FEE654E59A}"/>
              </a:ext>
            </a:extLst>
          </p:cNvPr>
          <p:cNvSpPr>
            <a:spLocks noGrp="1" noChangeArrowheads="1"/>
          </p:cNvSpPr>
          <p:nvPr>
            <p:ph type="sldNum" sz="quarter" idx="12"/>
          </p:nvPr>
        </p:nvSpPr>
        <p:spPr/>
        <p:txBody>
          <a:bodyPr/>
          <a:lstStyle>
            <a:lvl1pPr>
              <a:defRPr/>
            </a:lvl1pPr>
          </a:lstStyle>
          <a:p>
            <a:fld id="{4A050622-E134-4D2E-8BD9-742D3F37DB12}" type="slidenum">
              <a:rPr lang="en-US" altLang="en-US"/>
              <a:t>‹#›</a:t>
            </a:fld>
            <a:endParaRPr lang="en-US" altLang="en-US"/>
          </a:p>
        </p:txBody>
      </p:sp>
    </p:spTree>
    <p:extLst>
      <p:ext uri="{BB962C8B-B14F-4D97-AF65-F5344CB8AC3E}">
        <p14:creationId xmlns:p14="http://schemas.microsoft.com/office/powerpoint/2010/main" val="151062514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2">
            <a:extLst>
              <a:ext uri="{FF2B5EF4-FFF2-40B4-BE49-F238E27FC236}">
                <a16:creationId xmlns:a16="http://schemas.microsoft.com/office/drawing/2014/main" id="{D63CC9C5-DED7-440E-BEE6-7F57C283A7AA}"/>
              </a:ext>
            </a:extLst>
          </p:cNvPr>
          <p:cNvSpPr>
            <a:spLocks noGrp="1" noChangeArrowheads="1"/>
          </p:cNvSpPr>
          <p:nvPr>
            <p:ph type="ftr" sz="quarter" idx="10"/>
          </p:nvPr>
        </p:nvSpPr>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0A6F2B4E-C94F-40DD-AB91-080E89880123}"/>
              </a:ext>
            </a:extLst>
          </p:cNvPr>
          <p:cNvSpPr>
            <a:spLocks noGrp="1" noChangeArrowheads="1"/>
          </p:cNvSpPr>
          <p:nvPr>
            <p:ph type="dt" sz="half" idx="11"/>
          </p:nvPr>
        </p:nvSpPr>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E0E3B817-1A26-45EB-BC89-6E978D98D0AC}"/>
              </a:ext>
            </a:extLst>
          </p:cNvPr>
          <p:cNvSpPr>
            <a:spLocks noGrp="1" noChangeArrowheads="1"/>
          </p:cNvSpPr>
          <p:nvPr>
            <p:ph type="sldNum" sz="quarter" idx="12"/>
          </p:nvPr>
        </p:nvSpPr>
        <p:spPr/>
        <p:txBody>
          <a:bodyPr/>
          <a:lstStyle>
            <a:lvl1pPr>
              <a:defRPr/>
            </a:lvl1pPr>
          </a:lstStyle>
          <a:p>
            <a:fld id="{EE1A9D62-3820-4A7C-A55F-E07837D69C55}" type="slidenum">
              <a:rPr lang="en-US" altLang="en-US"/>
              <a:t>‹#›</a:t>
            </a:fld>
            <a:endParaRPr lang="en-US" altLang="en-US"/>
          </a:p>
        </p:txBody>
      </p:sp>
    </p:spTree>
    <p:extLst>
      <p:ext uri="{BB962C8B-B14F-4D97-AF65-F5344CB8AC3E}">
        <p14:creationId xmlns:p14="http://schemas.microsoft.com/office/powerpoint/2010/main" val="290334067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E5223C8-B3DF-4DDF-AF52-5AE9FA78FFBA}"/>
              </a:ext>
            </a:extLst>
          </p:cNvPr>
          <p:cNvSpPr>
            <a:spLocks noGrp="1" noChangeArrowheads="1"/>
          </p:cNvSpPr>
          <p:nvPr>
            <p:ph type="ftr" sz="quarter" idx="10"/>
          </p:nvPr>
        </p:nvSpPr>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7721EE22-E4E8-44DB-BEF6-BDA54244BBFA}"/>
              </a:ext>
            </a:extLst>
          </p:cNvPr>
          <p:cNvSpPr>
            <a:spLocks noGrp="1" noChangeArrowheads="1"/>
          </p:cNvSpPr>
          <p:nvPr>
            <p:ph type="dt" sz="half" idx="11"/>
          </p:nvPr>
        </p:nvSpPr>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4F6AF972-CFD6-47DF-A837-43B8CE978459}"/>
              </a:ext>
            </a:extLst>
          </p:cNvPr>
          <p:cNvSpPr>
            <a:spLocks noGrp="1" noChangeArrowheads="1"/>
          </p:cNvSpPr>
          <p:nvPr>
            <p:ph type="sldNum" sz="quarter" idx="12"/>
          </p:nvPr>
        </p:nvSpPr>
        <p:spPr/>
        <p:txBody>
          <a:bodyPr/>
          <a:lstStyle>
            <a:lvl1pPr>
              <a:defRPr/>
            </a:lvl1pPr>
          </a:lstStyle>
          <a:p>
            <a:fld id="{CBE0C715-3E47-4C09-AC34-EE94F6DFDC41}" type="slidenum">
              <a:rPr lang="en-US" altLang="en-US"/>
              <a:t>‹#›</a:t>
            </a:fld>
            <a:endParaRPr lang="en-US" altLang="en-US"/>
          </a:p>
        </p:txBody>
      </p:sp>
    </p:spTree>
    <p:extLst>
      <p:ext uri="{BB962C8B-B14F-4D97-AF65-F5344CB8AC3E}">
        <p14:creationId xmlns:p14="http://schemas.microsoft.com/office/powerpoint/2010/main" val="203045634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2">
            <a:extLst>
              <a:ext uri="{FF2B5EF4-FFF2-40B4-BE49-F238E27FC236}">
                <a16:creationId xmlns:a16="http://schemas.microsoft.com/office/drawing/2014/main" id="{59E25D1C-4CF1-445D-8EC6-7D76CC6E73C7}"/>
              </a:ext>
            </a:extLst>
          </p:cNvPr>
          <p:cNvSpPr>
            <a:spLocks noGrp="1" noChangeArrowheads="1"/>
          </p:cNvSpPr>
          <p:nvPr>
            <p:ph type="ftr" sz="quarter" idx="10"/>
          </p:nvPr>
        </p:nvSpPr>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BDE30891-E723-4710-93EE-C92C53879DC3}"/>
              </a:ext>
            </a:extLst>
          </p:cNvPr>
          <p:cNvSpPr>
            <a:spLocks noGrp="1" noChangeArrowheads="1"/>
          </p:cNvSpPr>
          <p:nvPr>
            <p:ph type="dt" sz="half" idx="11"/>
          </p:nvPr>
        </p:nvSpPr>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19782748-B770-4A99-87E8-101B57CCD1DF}"/>
              </a:ext>
            </a:extLst>
          </p:cNvPr>
          <p:cNvSpPr>
            <a:spLocks noGrp="1" noChangeArrowheads="1"/>
          </p:cNvSpPr>
          <p:nvPr>
            <p:ph type="sldNum" sz="quarter" idx="12"/>
          </p:nvPr>
        </p:nvSpPr>
        <p:spPr/>
        <p:txBody>
          <a:bodyPr/>
          <a:lstStyle>
            <a:lvl1pPr>
              <a:defRPr/>
            </a:lvl1pPr>
          </a:lstStyle>
          <a:p>
            <a:fld id="{7AE1FEBB-5DB4-4A1E-AF10-FED78CF1BBE0}" type="slidenum">
              <a:rPr lang="en-US" altLang="en-US"/>
              <a:t>‹#›</a:t>
            </a:fld>
            <a:endParaRPr lang="en-US" altLang="en-US"/>
          </a:p>
        </p:txBody>
      </p:sp>
    </p:spTree>
    <p:extLst>
      <p:ext uri="{BB962C8B-B14F-4D97-AF65-F5344CB8AC3E}">
        <p14:creationId xmlns:p14="http://schemas.microsoft.com/office/powerpoint/2010/main" val="651541645"/>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9715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715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AE199DA5-2C35-47D6-A7EF-F145FF7288BE}"/>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96AAD6E8-0084-40C2-87BC-D3988EE292DA}"/>
              </a:ext>
            </a:extLst>
          </p:cNvPr>
          <p:cNvSpPr>
            <a:spLocks noGrp="1" noChangeArrowheads="1"/>
          </p:cNvSpPr>
          <p:nvPr>
            <p:ph type="dt" sz="half"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B859E365-2ECE-45EA-9A48-6FFA3EE5AABF}"/>
              </a:ext>
            </a:extLst>
          </p:cNvPr>
          <p:cNvSpPr>
            <a:spLocks noGrp="1" noChangeArrowheads="1"/>
          </p:cNvSpPr>
          <p:nvPr>
            <p:ph type="sldNum" sz="quarter" idx="12"/>
          </p:nvPr>
        </p:nvSpPr>
        <p:spPr/>
        <p:txBody>
          <a:bodyPr/>
          <a:lstStyle>
            <a:lvl1pPr>
              <a:defRPr/>
            </a:lvl1pPr>
          </a:lstStyle>
          <a:p>
            <a:fld id="{BBB8057F-942E-4576-ABAA-A26DDBFD0987}" type="slidenum">
              <a:rPr lang="en-US" altLang="en-US"/>
              <a:t>‹#›</a:t>
            </a:fld>
            <a:endParaRPr lang="en-US" altLang="en-US"/>
          </a:p>
        </p:txBody>
      </p:sp>
    </p:spTree>
    <p:extLst>
      <p:ext uri="{BB962C8B-B14F-4D97-AF65-F5344CB8AC3E}">
        <p14:creationId xmlns:p14="http://schemas.microsoft.com/office/powerpoint/2010/main" val="388072884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0DB1368A-DAC8-461E-9C20-B1FB88DE6469}"/>
              </a:ext>
            </a:extLst>
          </p:cNvPr>
          <p:cNvSpPr>
            <a:spLocks noGrp="1" noChangeArrowheads="1"/>
          </p:cNvSpPr>
          <p:nvPr>
            <p:ph type="ftr" sz="quarter" idx="10"/>
          </p:nvPr>
        </p:nvSpPr>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A0299177-96F8-4357-BD51-582B7B0CBF2E}"/>
              </a:ext>
            </a:extLst>
          </p:cNvPr>
          <p:cNvSpPr>
            <a:spLocks noGrp="1" noChangeArrowheads="1"/>
          </p:cNvSpPr>
          <p:nvPr>
            <p:ph type="dt" sz="half" idx="11"/>
          </p:nvPr>
        </p:nvSpPr>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4E2FE8D6-2CCE-4174-B0BC-4D08C0583BD7}"/>
              </a:ext>
            </a:extLst>
          </p:cNvPr>
          <p:cNvSpPr>
            <a:spLocks noGrp="1" noChangeArrowheads="1"/>
          </p:cNvSpPr>
          <p:nvPr>
            <p:ph type="sldNum" sz="quarter" idx="12"/>
          </p:nvPr>
        </p:nvSpPr>
        <p:spPr/>
        <p:txBody>
          <a:bodyPr/>
          <a:lstStyle>
            <a:lvl1pPr>
              <a:defRPr/>
            </a:lvl1pPr>
          </a:lstStyle>
          <a:p>
            <a:fld id="{7F6B375C-D9B9-40AB-BCD4-C7E85334172C}" type="slidenum">
              <a:rPr lang="en-US" altLang="en-US"/>
              <a:t>‹#›</a:t>
            </a:fld>
            <a:endParaRPr lang="en-US" altLang="en-US"/>
          </a:p>
        </p:txBody>
      </p:sp>
    </p:spTree>
    <p:extLst>
      <p:ext uri="{BB962C8B-B14F-4D97-AF65-F5344CB8AC3E}">
        <p14:creationId xmlns:p14="http://schemas.microsoft.com/office/powerpoint/2010/main" val="299863453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Rectangle 2">
            <a:extLst>
              <a:ext uri="{FF2B5EF4-FFF2-40B4-BE49-F238E27FC236}">
                <a16:creationId xmlns:a16="http://schemas.microsoft.com/office/drawing/2014/main" id="{4D36FB5A-5958-47FB-B5F0-E8049EAFD838}"/>
              </a:ext>
            </a:extLst>
          </p:cNvPr>
          <p:cNvSpPr>
            <a:spLocks noGrp="1" noChangeArrowheads="1"/>
          </p:cNvSpPr>
          <p:nvPr>
            <p:ph type="ftr" sz="quarter" idx="10"/>
          </p:nvPr>
        </p:nvSpPr>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D9C1D019-6265-410D-97E2-9AFB67E8F0A5}"/>
              </a:ext>
            </a:extLst>
          </p:cNvPr>
          <p:cNvSpPr>
            <a:spLocks noGrp="1" noChangeArrowheads="1"/>
          </p:cNvSpPr>
          <p:nvPr>
            <p:ph type="dt" sz="half" idx="11"/>
          </p:nvPr>
        </p:nvSpPr>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1EA15C4D-BC49-475D-BD87-FE4428946ED2}"/>
              </a:ext>
            </a:extLst>
          </p:cNvPr>
          <p:cNvSpPr>
            <a:spLocks noGrp="1" noChangeArrowheads="1"/>
          </p:cNvSpPr>
          <p:nvPr>
            <p:ph type="sldNum" sz="quarter" idx="12"/>
          </p:nvPr>
        </p:nvSpPr>
        <p:spPr/>
        <p:txBody>
          <a:bodyPr/>
          <a:lstStyle>
            <a:lvl1pPr>
              <a:defRPr/>
            </a:lvl1pPr>
          </a:lstStyle>
          <a:p>
            <a:fld id="{CC71263C-B58B-432C-83F8-671862CBE472}" type="slidenum">
              <a:rPr lang="en-US" altLang="en-US"/>
              <a:t>‹#›</a:t>
            </a:fld>
            <a:endParaRPr lang="en-US" altLang="en-US"/>
          </a:p>
        </p:txBody>
      </p:sp>
    </p:spTree>
    <p:extLst>
      <p:ext uri="{BB962C8B-B14F-4D97-AF65-F5344CB8AC3E}">
        <p14:creationId xmlns:p14="http://schemas.microsoft.com/office/powerpoint/2010/main" val="1638491952"/>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5525E10-141C-4620-9DFA-EC0EC2F2F546}"/>
              </a:ext>
            </a:extLst>
          </p:cNvPr>
          <p:cNvSpPr>
            <a:spLocks noGrp="1" noChangeArrowheads="1"/>
          </p:cNvSpPr>
          <p:nvPr>
            <p:ph type="ftr" sz="quarter" idx="10"/>
          </p:nvPr>
        </p:nvSpPr>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31D696C0-A699-4F0E-88E7-9FDC12C20BAE}"/>
              </a:ext>
            </a:extLst>
          </p:cNvPr>
          <p:cNvSpPr>
            <a:spLocks noGrp="1" noChangeArrowheads="1"/>
          </p:cNvSpPr>
          <p:nvPr>
            <p:ph type="dt" sz="half" idx="11"/>
          </p:nvPr>
        </p:nvSpPr>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1E59962D-5EE6-4B53-9CCB-6E15C0D40150}"/>
              </a:ext>
            </a:extLst>
          </p:cNvPr>
          <p:cNvSpPr>
            <a:spLocks noGrp="1" noChangeArrowheads="1"/>
          </p:cNvSpPr>
          <p:nvPr>
            <p:ph type="sldNum" sz="quarter" idx="12"/>
          </p:nvPr>
        </p:nvSpPr>
        <p:spPr/>
        <p:txBody>
          <a:bodyPr/>
          <a:lstStyle>
            <a:lvl1pPr>
              <a:defRPr/>
            </a:lvl1pPr>
          </a:lstStyle>
          <a:p>
            <a:fld id="{A8ED2127-70F7-4B38-93D0-FE2EB8DE1FB8}" type="slidenum">
              <a:rPr lang="en-US" altLang="en-US"/>
              <a:t>‹#›</a:t>
            </a:fld>
            <a:endParaRPr lang="en-US" altLang="en-US"/>
          </a:p>
        </p:txBody>
      </p:sp>
    </p:spTree>
    <p:extLst>
      <p:ext uri="{BB962C8B-B14F-4D97-AF65-F5344CB8AC3E}">
        <p14:creationId xmlns:p14="http://schemas.microsoft.com/office/powerpoint/2010/main" val="358694363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Rectangle 7">
            <a:extLst>
              <a:ext uri="{FF2B5EF4-FFF2-40B4-BE49-F238E27FC236}">
                <a16:creationId xmlns:a16="http://schemas.microsoft.com/office/drawing/2014/main" id="{C837A0E8-677C-4A00-ADDF-9310B7133D5E}"/>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117612BA-6903-4CE7-9212-1D9B0F75EA76}"/>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7B62CCED-40C4-41BC-A642-C67202A27FFF}"/>
              </a:ext>
            </a:extLst>
          </p:cNvPr>
          <p:cNvSpPr>
            <a:spLocks noGrp="1" noChangeArrowheads="1"/>
          </p:cNvSpPr>
          <p:nvPr>
            <p:ph type="sldNum" sz="quarter" idx="12"/>
          </p:nvPr>
        </p:nvSpPr>
        <p:spPr/>
        <p:txBody>
          <a:bodyPr/>
          <a:lstStyle>
            <a:lvl1pPr>
              <a:defRPr/>
            </a:lvl1pPr>
          </a:lstStyle>
          <a:p>
            <a:fld id="{A3C562E6-2FA6-4EE4-9CE8-8D3E993EB851}" type="slidenum">
              <a:rPr lang="en-US" altLang="en-US"/>
              <a:t>‹#›</a:t>
            </a:fld>
            <a:endParaRPr lang="en-US" altLang="en-US"/>
          </a:p>
        </p:txBody>
      </p:sp>
    </p:spTree>
    <p:extLst>
      <p:ext uri="{BB962C8B-B14F-4D97-AF65-F5344CB8AC3E}">
        <p14:creationId xmlns:p14="http://schemas.microsoft.com/office/powerpoint/2010/main" val="2415730350"/>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2">
            <a:extLst>
              <a:ext uri="{FF2B5EF4-FFF2-40B4-BE49-F238E27FC236}">
                <a16:creationId xmlns:a16="http://schemas.microsoft.com/office/drawing/2014/main" id="{DC5B3329-6347-42CF-BDB0-54AF53FD2E2A}"/>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D3034715-244F-4B15-A42F-8151CB2142AA}"/>
              </a:ext>
            </a:extLst>
          </p:cNvPr>
          <p:cNvSpPr>
            <a:spLocks noGrp="1" noChangeArrowheads="1"/>
          </p:cNvSpPr>
          <p:nvPr>
            <p:ph type="dt" sz="half"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88309628-CD83-414C-B75F-F39551E9427E}"/>
              </a:ext>
            </a:extLst>
          </p:cNvPr>
          <p:cNvSpPr>
            <a:spLocks noGrp="1" noChangeArrowheads="1"/>
          </p:cNvSpPr>
          <p:nvPr>
            <p:ph type="sldNum" sz="quarter" idx="12"/>
          </p:nvPr>
        </p:nvSpPr>
        <p:spPr/>
        <p:txBody>
          <a:bodyPr/>
          <a:lstStyle>
            <a:lvl1pPr>
              <a:defRPr/>
            </a:lvl1pPr>
          </a:lstStyle>
          <a:p>
            <a:fld id="{FF091F41-644F-4755-8359-9324BF99A56D}" type="slidenum">
              <a:rPr lang="en-US" altLang="en-US"/>
              <a:t>‹#›</a:t>
            </a:fld>
            <a:endParaRPr lang="en-US" altLang="en-US"/>
          </a:p>
        </p:txBody>
      </p:sp>
    </p:spTree>
    <p:extLst>
      <p:ext uri="{BB962C8B-B14F-4D97-AF65-F5344CB8AC3E}">
        <p14:creationId xmlns:p14="http://schemas.microsoft.com/office/powerpoint/2010/main" val="246762373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2">
            <a:extLst>
              <a:ext uri="{FF2B5EF4-FFF2-40B4-BE49-F238E27FC236}">
                <a16:creationId xmlns:a16="http://schemas.microsoft.com/office/drawing/2014/main" id="{6626461E-BB04-4EFA-9854-16FA8B3FABC1}"/>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359FEA94-7840-4034-BE6E-4AB630CB39F3}"/>
              </a:ext>
            </a:extLst>
          </p:cNvPr>
          <p:cNvSpPr>
            <a:spLocks noGrp="1" noChangeArrowheads="1"/>
          </p:cNvSpPr>
          <p:nvPr>
            <p:ph type="dt" sz="half"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F5B9ECAA-B2FC-45C6-900A-74F227F272E9}"/>
              </a:ext>
            </a:extLst>
          </p:cNvPr>
          <p:cNvSpPr>
            <a:spLocks noGrp="1" noChangeArrowheads="1"/>
          </p:cNvSpPr>
          <p:nvPr>
            <p:ph type="sldNum" sz="quarter" idx="12"/>
          </p:nvPr>
        </p:nvSpPr>
        <p:spPr/>
        <p:txBody>
          <a:bodyPr/>
          <a:lstStyle>
            <a:lvl1pPr>
              <a:defRPr/>
            </a:lvl1pPr>
          </a:lstStyle>
          <a:p>
            <a:fld id="{9CE121FA-9905-437B-A351-546D694288AB}" type="slidenum">
              <a:rPr lang="en-US" altLang="en-US"/>
              <a:t>‹#›</a:t>
            </a:fld>
            <a:endParaRPr lang="en-US" altLang="en-US"/>
          </a:p>
        </p:txBody>
      </p:sp>
    </p:spTree>
    <p:extLst>
      <p:ext uri="{BB962C8B-B14F-4D97-AF65-F5344CB8AC3E}">
        <p14:creationId xmlns:p14="http://schemas.microsoft.com/office/powerpoint/2010/main" val="2736839064"/>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521C97F6-364C-4DB5-A9AD-6E9003C349ED}"/>
              </a:ext>
            </a:extLst>
          </p:cNvPr>
          <p:cNvSpPr>
            <a:spLocks noGrp="1" noChangeArrowheads="1"/>
          </p:cNvSpPr>
          <p:nvPr>
            <p:ph type="ftr" sz="quarter" idx="10"/>
          </p:nvPr>
        </p:nvSpPr>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550DC973-FBAD-44AA-95B0-DDE60CC1AD74}"/>
              </a:ext>
            </a:extLst>
          </p:cNvPr>
          <p:cNvSpPr>
            <a:spLocks noGrp="1" noChangeArrowheads="1"/>
          </p:cNvSpPr>
          <p:nvPr>
            <p:ph type="dt" sz="half" idx="11"/>
          </p:nvPr>
        </p:nvSpPr>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27C6EBA5-33AA-4B36-B8A1-ACA04CCED344}"/>
              </a:ext>
            </a:extLst>
          </p:cNvPr>
          <p:cNvSpPr>
            <a:spLocks noGrp="1" noChangeArrowheads="1"/>
          </p:cNvSpPr>
          <p:nvPr>
            <p:ph type="sldNum" sz="quarter" idx="12"/>
          </p:nvPr>
        </p:nvSpPr>
        <p:spPr/>
        <p:txBody>
          <a:bodyPr/>
          <a:lstStyle>
            <a:lvl1pPr>
              <a:defRPr/>
            </a:lvl1pPr>
          </a:lstStyle>
          <a:p>
            <a:fld id="{C43655A4-6826-496C-B504-E27EA70D01F4}" type="slidenum">
              <a:rPr lang="en-US" altLang="en-US"/>
              <a:t>‹#›</a:t>
            </a:fld>
            <a:endParaRPr lang="en-US" altLang="en-US"/>
          </a:p>
        </p:txBody>
      </p:sp>
    </p:spTree>
    <p:extLst>
      <p:ext uri="{BB962C8B-B14F-4D97-AF65-F5344CB8AC3E}">
        <p14:creationId xmlns:p14="http://schemas.microsoft.com/office/powerpoint/2010/main" val="1320692914"/>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1600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1600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8312C888-71F1-4C3E-B8E5-FF1A4DAB5B9F}"/>
              </a:ext>
            </a:extLst>
          </p:cNvPr>
          <p:cNvSpPr>
            <a:spLocks noGrp="1" noChangeArrowheads="1"/>
          </p:cNvSpPr>
          <p:nvPr>
            <p:ph type="ftr" sz="quarter" idx="10"/>
          </p:nvPr>
        </p:nvSpPr>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2012F9EA-2639-4B7C-A93D-56B9F3E5067C}"/>
              </a:ext>
            </a:extLst>
          </p:cNvPr>
          <p:cNvSpPr>
            <a:spLocks noGrp="1" noChangeArrowheads="1"/>
          </p:cNvSpPr>
          <p:nvPr>
            <p:ph type="dt" sz="half" idx="11"/>
          </p:nvPr>
        </p:nvSpPr>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F2FDAFB2-7156-4A54-AC87-039E6AE4B50E}"/>
              </a:ext>
            </a:extLst>
          </p:cNvPr>
          <p:cNvSpPr>
            <a:spLocks noGrp="1" noChangeArrowheads="1"/>
          </p:cNvSpPr>
          <p:nvPr>
            <p:ph type="sldNum" sz="quarter" idx="12"/>
          </p:nvPr>
        </p:nvSpPr>
        <p:spPr/>
        <p:txBody>
          <a:bodyPr/>
          <a:lstStyle>
            <a:lvl1pPr>
              <a:defRPr/>
            </a:lvl1pPr>
          </a:lstStyle>
          <a:p>
            <a:fld id="{E884A6CB-1486-433E-AAF1-4B81DBF5D360}" type="slidenum">
              <a:rPr lang="en-US" altLang="en-US"/>
              <a:t>‹#›</a:t>
            </a:fld>
            <a:endParaRPr lang="en-US" altLang="en-US"/>
          </a:p>
        </p:txBody>
      </p:sp>
    </p:spTree>
    <p:extLst>
      <p:ext uri="{BB962C8B-B14F-4D97-AF65-F5344CB8AC3E}">
        <p14:creationId xmlns:p14="http://schemas.microsoft.com/office/powerpoint/2010/main" val="134587212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sv-SE"/>
              <a:t>Klicka här för att ändra mall för rubrikformat</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sv-SE"/>
              <a:t>Klicka här för att ändra format på bakgrundstexten</a:t>
            </a:r>
          </a:p>
        </p:txBody>
      </p:sp>
      <p:sp>
        <p:nvSpPr>
          <p:cNvPr id="4" name="Rectangle 7">
            <a:extLst>
              <a:ext uri="{FF2B5EF4-FFF2-40B4-BE49-F238E27FC236}">
                <a16:creationId xmlns:a16="http://schemas.microsoft.com/office/drawing/2014/main" id="{F2B47D41-3337-4DA2-BD1B-E2DAE2B5219F}"/>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EE627528-AF70-4A32-BD40-15D2E9F4E0F0}"/>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8699208B-86B2-425D-8D7A-43481791A9C9}"/>
              </a:ext>
            </a:extLst>
          </p:cNvPr>
          <p:cNvSpPr>
            <a:spLocks noGrp="1" noChangeArrowheads="1"/>
          </p:cNvSpPr>
          <p:nvPr>
            <p:ph type="sldNum" sz="quarter" idx="12"/>
          </p:nvPr>
        </p:nvSpPr>
        <p:spPr/>
        <p:txBody>
          <a:bodyPr/>
          <a:lstStyle>
            <a:lvl1pPr>
              <a:defRPr/>
            </a:lvl1pPr>
          </a:lstStyle>
          <a:p>
            <a:fld id="{00175866-DA18-4960-B0FC-1E62DB9209CC}" type="slidenum">
              <a:rPr lang="en-US" altLang="en-US"/>
              <a:t>‹#›</a:t>
            </a:fld>
            <a:endParaRPr lang="en-US" altLang="en-US"/>
          </a:p>
        </p:txBody>
      </p:sp>
    </p:spTree>
    <p:extLst>
      <p:ext uri="{BB962C8B-B14F-4D97-AF65-F5344CB8AC3E}">
        <p14:creationId xmlns:p14="http://schemas.microsoft.com/office/powerpoint/2010/main" val="312907833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Content Placeholder 2"/>
          <p:cNvSpPr>
            <a:spLocks noGrp="1"/>
          </p:cNvSpPr>
          <p:nvPr>
            <p:ph sz="half" idx="1"/>
          </p:nvPr>
        </p:nvSpPr>
        <p:spPr>
          <a:xfrm>
            <a:off x="457200" y="800101"/>
            <a:ext cx="4038600" cy="379452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4648200" y="800101"/>
            <a:ext cx="4038600" cy="379452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Rectangle 7">
            <a:extLst>
              <a:ext uri="{FF2B5EF4-FFF2-40B4-BE49-F238E27FC236}">
                <a16:creationId xmlns:a16="http://schemas.microsoft.com/office/drawing/2014/main" id="{1767F0C2-D57E-47F3-BC51-F0E07E8E81B6}"/>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BF4ADE98-F7A2-44DC-A167-2C8E88D78199}"/>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662C8FC8-68C0-4631-A5D3-1B3E03B5C3D2}"/>
              </a:ext>
            </a:extLst>
          </p:cNvPr>
          <p:cNvSpPr>
            <a:spLocks noGrp="1" noChangeArrowheads="1"/>
          </p:cNvSpPr>
          <p:nvPr>
            <p:ph type="sldNum" sz="quarter" idx="12"/>
          </p:nvPr>
        </p:nvSpPr>
        <p:spPr/>
        <p:txBody>
          <a:bodyPr/>
          <a:lstStyle>
            <a:lvl1pPr>
              <a:defRPr/>
            </a:lvl1pPr>
          </a:lstStyle>
          <a:p>
            <a:fld id="{84E34D05-4CC6-4D47-8AD5-53ABB2C228BF}" type="slidenum">
              <a:rPr lang="en-US" altLang="en-US"/>
              <a:t>‹#›</a:t>
            </a:fld>
            <a:endParaRPr lang="en-US" altLang="en-US"/>
          </a:p>
        </p:txBody>
      </p:sp>
    </p:spTree>
    <p:extLst>
      <p:ext uri="{BB962C8B-B14F-4D97-AF65-F5344CB8AC3E}">
        <p14:creationId xmlns:p14="http://schemas.microsoft.com/office/powerpoint/2010/main" val="92916930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sv-SE"/>
              <a:t>Klicka här för att ändra mall för rubrikformat</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Rectangle 7">
            <a:extLst>
              <a:ext uri="{FF2B5EF4-FFF2-40B4-BE49-F238E27FC236}">
                <a16:creationId xmlns:a16="http://schemas.microsoft.com/office/drawing/2014/main" id="{6AAECF79-D649-4A88-82C1-CBD636B45875}"/>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8">
            <a:extLst>
              <a:ext uri="{FF2B5EF4-FFF2-40B4-BE49-F238E27FC236}">
                <a16:creationId xmlns:a16="http://schemas.microsoft.com/office/drawing/2014/main" id="{94474E8A-D3E0-48A8-9FF7-00905F465149}"/>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9">
            <a:extLst>
              <a:ext uri="{FF2B5EF4-FFF2-40B4-BE49-F238E27FC236}">
                <a16:creationId xmlns:a16="http://schemas.microsoft.com/office/drawing/2014/main" id="{2E8431DA-0833-474D-B407-617239F43A6E}"/>
              </a:ext>
            </a:extLst>
          </p:cNvPr>
          <p:cNvSpPr>
            <a:spLocks noGrp="1" noChangeArrowheads="1"/>
          </p:cNvSpPr>
          <p:nvPr>
            <p:ph type="sldNum" sz="quarter" idx="12"/>
          </p:nvPr>
        </p:nvSpPr>
        <p:spPr/>
        <p:txBody>
          <a:bodyPr/>
          <a:lstStyle>
            <a:lvl1pPr>
              <a:defRPr/>
            </a:lvl1pPr>
          </a:lstStyle>
          <a:p>
            <a:fld id="{7838383B-1293-4F8C-8EE6-121C52413D65}" type="slidenum">
              <a:rPr lang="en-US" altLang="en-US"/>
              <a:t>‹#›</a:t>
            </a:fld>
            <a:endParaRPr lang="en-US" altLang="en-US"/>
          </a:p>
        </p:txBody>
      </p:sp>
    </p:spTree>
    <p:extLst>
      <p:ext uri="{BB962C8B-B14F-4D97-AF65-F5344CB8AC3E}">
        <p14:creationId xmlns:p14="http://schemas.microsoft.com/office/powerpoint/2010/main" val="417518104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Rectangle 7">
            <a:extLst>
              <a:ext uri="{FF2B5EF4-FFF2-40B4-BE49-F238E27FC236}">
                <a16:creationId xmlns:a16="http://schemas.microsoft.com/office/drawing/2014/main" id="{AEB29069-8C4B-48D2-B3FF-1AB794319D09}"/>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8">
            <a:extLst>
              <a:ext uri="{FF2B5EF4-FFF2-40B4-BE49-F238E27FC236}">
                <a16:creationId xmlns:a16="http://schemas.microsoft.com/office/drawing/2014/main" id="{FD06371D-5BF4-4C6A-886F-8196A3888412}"/>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E36507C8-FAFE-41DA-95BE-DEA3D99B4450}"/>
              </a:ext>
            </a:extLst>
          </p:cNvPr>
          <p:cNvSpPr>
            <a:spLocks noGrp="1" noChangeArrowheads="1"/>
          </p:cNvSpPr>
          <p:nvPr>
            <p:ph type="sldNum" sz="quarter" idx="12"/>
          </p:nvPr>
        </p:nvSpPr>
        <p:spPr/>
        <p:txBody>
          <a:bodyPr/>
          <a:lstStyle>
            <a:lvl1pPr>
              <a:defRPr/>
            </a:lvl1pPr>
          </a:lstStyle>
          <a:p>
            <a:fld id="{E9245C65-5E6A-4E8C-8C3F-5F0699D19F31}" type="slidenum">
              <a:rPr lang="en-US" altLang="en-US"/>
              <a:t>‹#›</a:t>
            </a:fld>
            <a:endParaRPr lang="en-US" altLang="en-US"/>
          </a:p>
        </p:txBody>
      </p:sp>
    </p:spTree>
    <p:extLst>
      <p:ext uri="{BB962C8B-B14F-4D97-AF65-F5344CB8AC3E}">
        <p14:creationId xmlns:p14="http://schemas.microsoft.com/office/powerpoint/2010/main" val="391073841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bg>
      <p:bgRef idx="1001">
        <a:schemeClr val="bg1"/>
      </p:bgRef>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69A6D97-9C41-4DD5-A789-35671043D632}"/>
              </a:ext>
            </a:extLst>
          </p:cNvPr>
          <p:cNvSpPr>
            <a:spLocks noGrp="1" noChangeArrowheads="1"/>
          </p:cNvSpPr>
          <p:nvPr>
            <p:ph type="dt" sz="half" idx="10"/>
          </p:nvPr>
        </p:nvSpPr>
        <p:spPr/>
        <p:txBody>
          <a:bodyPr/>
          <a:lstStyle>
            <a:lvl1pPr>
              <a:defRPr/>
            </a:lvl1pPr>
          </a:lstStyle>
          <a:p>
            <a:pPr>
              <a:defRPr/>
            </a:pPr>
            <a:endParaRPr lang="en-US"/>
          </a:p>
        </p:txBody>
      </p:sp>
      <p:sp>
        <p:nvSpPr>
          <p:cNvPr id="3" name="Rectangle 8">
            <a:extLst>
              <a:ext uri="{FF2B5EF4-FFF2-40B4-BE49-F238E27FC236}">
                <a16:creationId xmlns:a16="http://schemas.microsoft.com/office/drawing/2014/main" id="{B4934F63-F68F-4E55-91A0-FA528EEA1CB8}"/>
              </a:ext>
            </a:extLst>
          </p:cNvPr>
          <p:cNvSpPr>
            <a:spLocks noGrp="1" noChangeArrowheads="1"/>
          </p:cNvSpPr>
          <p:nvPr>
            <p:ph type="ftr" sz="quarter" idx="11"/>
          </p:nvPr>
        </p:nvSpPr>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DE20FA26-8762-4936-823B-EC030C3A50F3}"/>
              </a:ext>
            </a:extLst>
          </p:cNvPr>
          <p:cNvSpPr>
            <a:spLocks noGrp="1" noChangeArrowheads="1"/>
          </p:cNvSpPr>
          <p:nvPr>
            <p:ph type="sldNum" sz="quarter" idx="12"/>
          </p:nvPr>
        </p:nvSpPr>
        <p:spPr/>
        <p:txBody>
          <a:bodyPr/>
          <a:lstStyle>
            <a:lvl1pPr>
              <a:defRPr/>
            </a:lvl1pPr>
          </a:lstStyle>
          <a:p>
            <a:fld id="{046C063A-C252-46B1-87B7-D1A2751CC0C0}" type="slidenum">
              <a:rPr lang="en-US" altLang="en-US"/>
              <a:t>‹#›</a:t>
            </a:fld>
            <a:endParaRPr lang="en-US" altLang="en-US"/>
          </a:p>
        </p:txBody>
      </p:sp>
    </p:spTree>
    <p:extLst>
      <p:ext uri="{BB962C8B-B14F-4D97-AF65-F5344CB8AC3E}">
        <p14:creationId xmlns:p14="http://schemas.microsoft.com/office/powerpoint/2010/main" val="2356883904"/>
      </p:ext>
    </p:extLst>
  </p:cSld>
  <p:clrMapOvr>
    <a:overrideClrMapping bg1="lt1" tx1="dk1" bg2="lt2" tx2="dk2" accent1="accent1" accent2="accent2" accent3="accent3" accent4="accent4" accent5="accent5" accent6="accent6" hlink="hlink" folHlink="folHlink"/>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astPag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791B4E34-9C22-423A-810F-46A8D69318DF}"/>
              </a:ext>
            </a:extLst>
          </p:cNvPr>
          <p:cNvSpPr>
            <a:spLocks noChangeArrowheads="1"/>
          </p:cNvSpPr>
          <p:nvPr/>
        </p:nvSpPr>
        <p:spPr bwMode="auto">
          <a:xfrm>
            <a:off x="612775" y="412750"/>
            <a:ext cx="7920038"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a:defRPr>
            </a:lvl1pPr>
            <a:lvl2pPr marL="742950" indent="-285750">
              <a:spcBef>
                <a:spcPct val="20000"/>
              </a:spcBef>
              <a:buChar char="–"/>
              <a:defRPr sz="2800">
                <a:solidFill>
                  <a:schemeClr val="tx1"/>
                </a:solidFill>
                <a:latin typeface="Arial"/>
              </a:defRPr>
            </a:lvl2pPr>
            <a:lvl3pPr marL="1143000" indent="-228600">
              <a:spcBef>
                <a:spcPct val="20000"/>
              </a:spcBef>
              <a:buChar char="•"/>
              <a:defRPr sz="2400">
                <a:solidFill>
                  <a:schemeClr val="tx1"/>
                </a:solidFill>
                <a:latin typeface="Arial"/>
              </a:defRPr>
            </a:lvl3pPr>
            <a:lvl4pPr marL="1600200" indent="-228600">
              <a:spcBef>
                <a:spcPct val="20000"/>
              </a:spcBef>
              <a:buChar char="–"/>
              <a:defRPr sz="2000">
                <a:solidFill>
                  <a:schemeClr val="tx1"/>
                </a:solidFill>
                <a:latin typeface="Arial"/>
              </a:defRPr>
            </a:lvl4pPr>
            <a:lvl5pPr marL="2057400" indent="-228600">
              <a:spcBef>
                <a:spcPct val="20000"/>
              </a:spcBef>
              <a:buChar char="»"/>
              <a:defRPr sz="2000">
                <a:solidFill>
                  <a:schemeClr val="tx1"/>
                </a:solidFill>
                <a:latin typeface="Arial"/>
              </a:defRPr>
            </a:lvl5pPr>
            <a:lvl6pPr marL="2514600" indent="-228600" fontAlgn="base">
              <a:spcBef>
                <a:spcPct val="20000"/>
              </a:spcBef>
              <a:spcAft>
                <a:spcPct val="0"/>
              </a:spcAft>
              <a:buChar char="»"/>
              <a:defRPr sz="2000">
                <a:solidFill>
                  <a:schemeClr val="tx1"/>
                </a:solidFill>
                <a:latin typeface="Arial"/>
              </a:defRPr>
            </a:lvl6pPr>
            <a:lvl7pPr marL="2971800" indent="-228600" fontAlgn="base">
              <a:spcBef>
                <a:spcPct val="20000"/>
              </a:spcBef>
              <a:spcAft>
                <a:spcPct val="0"/>
              </a:spcAft>
              <a:buChar char="»"/>
              <a:defRPr sz="2000">
                <a:solidFill>
                  <a:schemeClr val="tx1"/>
                </a:solidFill>
                <a:latin typeface="Arial"/>
              </a:defRPr>
            </a:lvl7pPr>
            <a:lvl8pPr marL="3429000" indent="-228600" fontAlgn="base">
              <a:spcBef>
                <a:spcPct val="20000"/>
              </a:spcBef>
              <a:spcAft>
                <a:spcPct val="0"/>
              </a:spcAft>
              <a:buChar char="»"/>
              <a:defRPr sz="2000">
                <a:solidFill>
                  <a:schemeClr val="tx1"/>
                </a:solidFill>
                <a:latin typeface="Arial"/>
              </a:defRPr>
            </a:lvl8pPr>
            <a:lvl9pPr marL="3886200" indent="-228600" fontAlgn="base">
              <a:spcBef>
                <a:spcPct val="20000"/>
              </a:spcBef>
              <a:spcAft>
                <a:spcPct val="0"/>
              </a:spcAft>
              <a:buChar char="»"/>
              <a:defRPr sz="2000">
                <a:solidFill>
                  <a:schemeClr val="tx1"/>
                </a:solidFill>
                <a:latin typeface="Arial"/>
              </a:defRPr>
            </a:lvl9pPr>
          </a:lstStyle>
          <a:p>
            <a:pPr algn="ctr">
              <a:spcBef>
                <a:spcPct val="0"/>
              </a:spcBef>
              <a:buFontTx/>
              <a:buNone/>
              <a:defRPr/>
            </a:pPr>
            <a:r>
              <a:rPr lang="sv-SE" altLang="sv-SE" sz="825">
                <a:solidFill>
                  <a:srgbClr val="667366"/>
                </a:solidFill>
              </a:rPr>
              <a:t>Kontaktuppgifter</a:t>
            </a:r>
          </a:p>
          <a:p>
            <a:pPr algn="ctr">
              <a:spcBef>
                <a:spcPct val="0"/>
              </a:spcBef>
              <a:buFontTx/>
              <a:buNone/>
              <a:defRPr/>
            </a:pPr>
            <a:r>
              <a:rPr lang="sv-SE" altLang="sv-SE" sz="825">
                <a:solidFill>
                  <a:srgbClr val="667366"/>
                </a:solidFill>
              </a:rPr>
              <a:t>Vilka är vi som arbetat med rapporten och hur når du oss?</a:t>
            </a:r>
          </a:p>
        </p:txBody>
      </p:sp>
      <p:grpSp>
        <p:nvGrpSpPr>
          <p:cNvPr id="3" name="Group 4">
            <a:extLst>
              <a:ext uri="{FF2B5EF4-FFF2-40B4-BE49-F238E27FC236}">
                <a16:creationId xmlns:a16="http://schemas.microsoft.com/office/drawing/2014/main" id="{E9A1DCE5-F199-4C22-93D3-EDDC0DBA61BE}"/>
              </a:ext>
            </a:extLst>
          </p:cNvPr>
          <p:cNvGrpSpPr/>
          <p:nvPr/>
        </p:nvGrpSpPr>
        <p:grpSpPr>
          <a:xfrm>
            <a:off x="971550" y="1552575"/>
            <a:ext cx="6985000" cy="1612900"/>
            <a:chOff x="612" y="1304"/>
            <a:chExt cx="4400" cy="1355"/>
          </a:xfrm>
        </p:grpSpPr>
        <p:sp>
          <p:nvSpPr>
            <p:cNvPr id="4" name="Rectangle 6">
              <a:extLst>
                <a:ext uri="{FF2B5EF4-FFF2-40B4-BE49-F238E27FC236}">
                  <a16:creationId xmlns:a16="http://schemas.microsoft.com/office/drawing/2014/main" id="{B68A7533-659C-4B54-93F0-BBAE49D5A0C5}"/>
                </a:ext>
              </a:extLst>
            </p:cNvPr>
            <p:cNvSpPr>
              <a:spLocks noChangeArrowheads="1"/>
            </p:cNvSpPr>
            <p:nvPr/>
          </p:nvSpPr>
          <p:spPr bwMode="auto">
            <a:xfrm>
              <a:off x="2495" y="1336"/>
              <a:ext cx="1927" cy="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spAutoFit/>
            </a:bodyPr>
            <a:lstStyle>
              <a:lvl1pPr>
                <a:spcBef>
                  <a:spcPct val="20000"/>
                </a:spcBef>
                <a:buChar char="•"/>
                <a:defRPr sz="3200">
                  <a:solidFill>
                    <a:schemeClr val="tx1"/>
                  </a:solidFill>
                  <a:latin typeface="Arial"/>
                </a:defRPr>
              </a:lvl1pPr>
              <a:lvl2pPr marL="742950" indent="-285750">
                <a:spcBef>
                  <a:spcPct val="20000"/>
                </a:spcBef>
                <a:buChar char="–"/>
                <a:defRPr sz="2800">
                  <a:solidFill>
                    <a:schemeClr val="tx1"/>
                  </a:solidFill>
                  <a:latin typeface="Arial"/>
                </a:defRPr>
              </a:lvl2pPr>
              <a:lvl3pPr marL="1143000" indent="-228600">
                <a:spcBef>
                  <a:spcPct val="20000"/>
                </a:spcBef>
                <a:buChar char="•"/>
                <a:defRPr sz="2400">
                  <a:solidFill>
                    <a:schemeClr val="tx1"/>
                  </a:solidFill>
                  <a:latin typeface="Arial"/>
                </a:defRPr>
              </a:lvl3pPr>
              <a:lvl4pPr marL="1600200" indent="-228600">
                <a:spcBef>
                  <a:spcPct val="20000"/>
                </a:spcBef>
                <a:buChar char="–"/>
                <a:defRPr sz="2000">
                  <a:solidFill>
                    <a:schemeClr val="tx1"/>
                  </a:solidFill>
                  <a:latin typeface="Arial"/>
                </a:defRPr>
              </a:lvl4pPr>
              <a:lvl5pPr marL="2057400" indent="-228600">
                <a:spcBef>
                  <a:spcPct val="20000"/>
                </a:spcBef>
                <a:buChar char="»"/>
                <a:defRPr sz="2000">
                  <a:solidFill>
                    <a:schemeClr val="tx1"/>
                  </a:solidFill>
                  <a:latin typeface="Arial"/>
                </a:defRPr>
              </a:lvl5pPr>
              <a:lvl6pPr marL="2514600" indent="-228600" fontAlgn="base">
                <a:spcBef>
                  <a:spcPct val="20000"/>
                </a:spcBef>
                <a:spcAft>
                  <a:spcPct val="0"/>
                </a:spcAft>
                <a:buChar char="»"/>
                <a:defRPr sz="2000">
                  <a:solidFill>
                    <a:schemeClr val="tx1"/>
                  </a:solidFill>
                  <a:latin typeface="Arial"/>
                </a:defRPr>
              </a:lvl6pPr>
              <a:lvl7pPr marL="2971800" indent="-228600" fontAlgn="base">
                <a:spcBef>
                  <a:spcPct val="20000"/>
                </a:spcBef>
                <a:spcAft>
                  <a:spcPct val="0"/>
                </a:spcAft>
                <a:buChar char="»"/>
                <a:defRPr sz="2000">
                  <a:solidFill>
                    <a:schemeClr val="tx1"/>
                  </a:solidFill>
                  <a:latin typeface="Arial"/>
                </a:defRPr>
              </a:lvl7pPr>
              <a:lvl8pPr marL="3429000" indent="-228600" fontAlgn="base">
                <a:spcBef>
                  <a:spcPct val="20000"/>
                </a:spcBef>
                <a:spcAft>
                  <a:spcPct val="0"/>
                </a:spcAft>
                <a:buChar char="»"/>
                <a:defRPr sz="2000">
                  <a:solidFill>
                    <a:schemeClr val="tx1"/>
                  </a:solidFill>
                  <a:latin typeface="Arial"/>
                </a:defRPr>
              </a:lvl8pPr>
              <a:lvl9pPr marL="3886200" indent="-228600" fontAlgn="base">
                <a:spcBef>
                  <a:spcPct val="20000"/>
                </a:spcBef>
                <a:spcAft>
                  <a:spcPct val="0"/>
                </a:spcAft>
                <a:buChar char="»"/>
                <a:defRPr sz="2000">
                  <a:solidFill>
                    <a:schemeClr val="tx1"/>
                  </a:solidFill>
                  <a:latin typeface="Arial"/>
                </a:defRPr>
              </a:lvl9pPr>
            </a:lstStyle>
            <a:p>
              <a:pPr>
                <a:spcBef>
                  <a:spcPct val="0"/>
                </a:spcBef>
                <a:buFontTx/>
                <a:buNone/>
                <a:defRPr/>
              </a:pPr>
              <a:r>
                <a:rPr lang="sv-SE" altLang="sv-SE" sz="900" b="1">
                  <a:solidFill>
                    <a:srgbClr val="667366"/>
                  </a:solidFill>
                </a:rPr>
                <a:t>Telefon </a:t>
              </a:r>
              <a:endParaRPr lang="sv-SE" altLang="sv-SE" sz="900">
                <a:solidFill>
                  <a:srgbClr val="667366"/>
                </a:solidFill>
                <a:sym typeface="Wingdings" pitchFamily="2" charset="2"/>
              </a:endParaRPr>
            </a:p>
            <a:p>
              <a:pPr>
                <a:spcBef>
                  <a:spcPct val="0"/>
                </a:spcBef>
                <a:buFontTx/>
                <a:buNone/>
                <a:defRPr/>
              </a:pPr>
              <a:r>
                <a:rPr lang="sv-SE" altLang="sv-SE" sz="900">
                  <a:solidFill>
                    <a:srgbClr val="667366"/>
                  </a:solidFill>
                  <a:sym typeface="Wingdings" pitchFamily="2" charset="2"/>
                </a:rPr>
                <a:t>08-611 74 40</a:t>
              </a:r>
            </a:p>
            <a:p>
              <a:pPr>
                <a:spcBef>
                  <a:spcPct val="0"/>
                </a:spcBef>
                <a:buFontTx/>
                <a:buNone/>
                <a:defRPr/>
              </a:pPr>
              <a:endParaRPr lang="sv-SE" altLang="sv-SE" sz="225">
                <a:solidFill>
                  <a:srgbClr val="667366"/>
                </a:solidFill>
                <a:sym typeface="Wingdings" pitchFamily="2" charset="2"/>
              </a:endParaRPr>
            </a:p>
            <a:p>
              <a:pPr>
                <a:spcBef>
                  <a:spcPct val="0"/>
                </a:spcBef>
                <a:buFontTx/>
                <a:buNone/>
                <a:defRPr/>
              </a:pPr>
              <a:r>
                <a:rPr lang="sv-SE" altLang="sv-SE" sz="900" b="1">
                  <a:solidFill>
                    <a:srgbClr val="667366"/>
                  </a:solidFill>
                  <a:sym typeface="Wingdings" pitchFamily="2" charset="2"/>
                </a:rPr>
                <a:t>Fax</a:t>
              </a:r>
              <a:endParaRPr lang="sv-SE" altLang="sv-SE" sz="900">
                <a:solidFill>
                  <a:srgbClr val="667366"/>
                </a:solidFill>
                <a:sym typeface="Wingdings" pitchFamily="2" charset="2"/>
              </a:endParaRPr>
            </a:p>
            <a:p>
              <a:pPr>
                <a:spcBef>
                  <a:spcPct val="0"/>
                </a:spcBef>
                <a:buFontTx/>
                <a:buNone/>
                <a:defRPr/>
              </a:pPr>
              <a:r>
                <a:rPr lang="sv-SE" altLang="sv-SE" sz="900">
                  <a:solidFill>
                    <a:srgbClr val="667366"/>
                  </a:solidFill>
                  <a:sym typeface="Wingdings" pitchFamily="2" charset="2"/>
                </a:rPr>
                <a:t>08-678 47 11</a:t>
              </a:r>
            </a:p>
          </p:txBody>
        </p:sp>
        <p:sp>
          <p:nvSpPr>
            <p:cNvPr id="5" name="Rectangle 7">
              <a:extLst>
                <a:ext uri="{FF2B5EF4-FFF2-40B4-BE49-F238E27FC236}">
                  <a16:creationId xmlns:a16="http://schemas.microsoft.com/office/drawing/2014/main" id="{B1B675C2-6F4F-49FE-AC6F-314AAF01B91E}"/>
                </a:ext>
              </a:extLst>
            </p:cNvPr>
            <p:cNvSpPr>
              <a:spLocks noChangeArrowheads="1"/>
            </p:cNvSpPr>
            <p:nvPr/>
          </p:nvSpPr>
          <p:spPr bwMode="auto">
            <a:xfrm>
              <a:off x="3833" y="1306"/>
              <a:ext cx="1180" cy="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spAutoFit/>
            </a:bodyPr>
            <a:lstStyle>
              <a:lvl1pPr>
                <a:spcBef>
                  <a:spcPct val="20000"/>
                </a:spcBef>
                <a:buChar char="•"/>
                <a:defRPr sz="3200">
                  <a:solidFill>
                    <a:schemeClr val="tx1"/>
                  </a:solidFill>
                  <a:latin typeface="Arial"/>
                </a:defRPr>
              </a:lvl1pPr>
              <a:lvl2pPr marL="742950" indent="-285750">
                <a:spcBef>
                  <a:spcPct val="20000"/>
                </a:spcBef>
                <a:buChar char="–"/>
                <a:defRPr sz="2800">
                  <a:solidFill>
                    <a:schemeClr val="tx1"/>
                  </a:solidFill>
                  <a:latin typeface="Arial"/>
                </a:defRPr>
              </a:lvl2pPr>
              <a:lvl3pPr marL="1143000" indent="-228600">
                <a:spcBef>
                  <a:spcPct val="20000"/>
                </a:spcBef>
                <a:buChar char="•"/>
                <a:defRPr sz="2400">
                  <a:solidFill>
                    <a:schemeClr val="tx1"/>
                  </a:solidFill>
                  <a:latin typeface="Arial"/>
                </a:defRPr>
              </a:lvl3pPr>
              <a:lvl4pPr marL="1600200" indent="-228600">
                <a:spcBef>
                  <a:spcPct val="20000"/>
                </a:spcBef>
                <a:buChar char="–"/>
                <a:defRPr sz="2000">
                  <a:solidFill>
                    <a:schemeClr val="tx1"/>
                  </a:solidFill>
                  <a:latin typeface="Arial"/>
                </a:defRPr>
              </a:lvl4pPr>
              <a:lvl5pPr marL="2057400" indent="-228600">
                <a:spcBef>
                  <a:spcPct val="20000"/>
                </a:spcBef>
                <a:buChar char="»"/>
                <a:defRPr sz="2000">
                  <a:solidFill>
                    <a:schemeClr val="tx1"/>
                  </a:solidFill>
                  <a:latin typeface="Arial"/>
                </a:defRPr>
              </a:lvl5pPr>
              <a:lvl6pPr marL="2514600" indent="-228600" fontAlgn="base">
                <a:spcBef>
                  <a:spcPct val="20000"/>
                </a:spcBef>
                <a:spcAft>
                  <a:spcPct val="0"/>
                </a:spcAft>
                <a:buChar char="»"/>
                <a:defRPr sz="2000">
                  <a:solidFill>
                    <a:schemeClr val="tx1"/>
                  </a:solidFill>
                  <a:latin typeface="Arial"/>
                </a:defRPr>
              </a:lvl6pPr>
              <a:lvl7pPr marL="2971800" indent="-228600" fontAlgn="base">
                <a:spcBef>
                  <a:spcPct val="20000"/>
                </a:spcBef>
                <a:spcAft>
                  <a:spcPct val="0"/>
                </a:spcAft>
                <a:buChar char="»"/>
                <a:defRPr sz="2000">
                  <a:solidFill>
                    <a:schemeClr val="tx1"/>
                  </a:solidFill>
                  <a:latin typeface="Arial"/>
                </a:defRPr>
              </a:lvl7pPr>
              <a:lvl8pPr marL="3429000" indent="-228600" fontAlgn="base">
                <a:spcBef>
                  <a:spcPct val="20000"/>
                </a:spcBef>
                <a:spcAft>
                  <a:spcPct val="0"/>
                </a:spcAft>
                <a:buChar char="»"/>
                <a:defRPr sz="2000">
                  <a:solidFill>
                    <a:schemeClr val="tx1"/>
                  </a:solidFill>
                  <a:latin typeface="Arial"/>
                </a:defRPr>
              </a:lvl8pPr>
              <a:lvl9pPr marL="3886200" indent="-228600" fontAlgn="base">
                <a:spcBef>
                  <a:spcPct val="20000"/>
                </a:spcBef>
                <a:spcAft>
                  <a:spcPct val="0"/>
                </a:spcAft>
                <a:buChar char="»"/>
                <a:defRPr sz="2000">
                  <a:solidFill>
                    <a:schemeClr val="tx1"/>
                  </a:solidFill>
                  <a:latin typeface="Arial"/>
                </a:defRPr>
              </a:lvl9pPr>
            </a:lstStyle>
            <a:p>
              <a:pPr>
                <a:spcBef>
                  <a:spcPct val="0"/>
                </a:spcBef>
                <a:buFontTx/>
                <a:buNone/>
                <a:defRPr/>
              </a:pPr>
              <a:r>
                <a:rPr lang="sv-SE" altLang="sv-SE" sz="900" b="1">
                  <a:solidFill>
                    <a:srgbClr val="667366"/>
                  </a:solidFill>
                  <a:sym typeface="Wingdings" pitchFamily="2" charset="2"/>
                </a:rPr>
                <a:t>E-mail</a:t>
              </a:r>
              <a:endParaRPr lang="sv-SE" altLang="sv-SE" sz="900">
                <a:solidFill>
                  <a:srgbClr val="667366"/>
                </a:solidFill>
                <a:sym typeface="Wingdings" pitchFamily="2" charset="2"/>
              </a:endParaRPr>
            </a:p>
            <a:p>
              <a:pPr>
                <a:spcBef>
                  <a:spcPct val="0"/>
                </a:spcBef>
                <a:buFontTx/>
                <a:buNone/>
                <a:defRPr/>
              </a:pPr>
              <a:r>
                <a:rPr lang="sv-SE" altLang="sv-SE" sz="900">
                  <a:solidFill>
                    <a:srgbClr val="667366"/>
                  </a:solidFill>
                  <a:sym typeface="Wingdings" pitchFamily="2" charset="2"/>
                  <a:hlinkClick r:id="rId2"/>
                </a:rPr>
                <a:t>analyser@mistat.se</a:t>
              </a:r>
              <a:endParaRPr lang="sv-SE" altLang="sv-SE" sz="900">
                <a:solidFill>
                  <a:srgbClr val="667366"/>
                </a:solidFill>
                <a:sym typeface="Wingdings" pitchFamily="2" charset="2"/>
              </a:endParaRPr>
            </a:p>
            <a:p>
              <a:pPr>
                <a:spcBef>
                  <a:spcPct val="0"/>
                </a:spcBef>
                <a:buFontTx/>
                <a:buNone/>
                <a:defRPr/>
              </a:pPr>
              <a:endParaRPr lang="sv-SE" altLang="sv-SE" sz="225">
                <a:solidFill>
                  <a:srgbClr val="667366"/>
                </a:solidFill>
                <a:sym typeface="Wingdings" pitchFamily="2" charset="2"/>
              </a:endParaRPr>
            </a:p>
            <a:p>
              <a:pPr>
                <a:spcBef>
                  <a:spcPct val="0"/>
                </a:spcBef>
                <a:buFontTx/>
                <a:buNone/>
                <a:defRPr/>
              </a:pPr>
              <a:r>
                <a:rPr lang="sv-SE" altLang="sv-SE" sz="900" b="1">
                  <a:solidFill>
                    <a:srgbClr val="667366"/>
                  </a:solidFill>
                  <a:sym typeface="Wingdings" pitchFamily="2" charset="2"/>
                </a:rPr>
                <a:t>Hemsida</a:t>
              </a:r>
            </a:p>
            <a:p>
              <a:pPr>
                <a:spcBef>
                  <a:spcPct val="0"/>
                </a:spcBef>
                <a:buFontTx/>
                <a:buNone/>
                <a:defRPr/>
              </a:pPr>
              <a:r>
                <a:rPr lang="sv-SE" altLang="sv-SE" sz="900">
                  <a:solidFill>
                    <a:srgbClr val="667366"/>
                  </a:solidFill>
                  <a:sym typeface="Wingdings" pitchFamily="2" charset="2"/>
                  <a:hlinkClick r:id="rId3"/>
                </a:rPr>
                <a:t>www.mistat.se</a:t>
              </a:r>
              <a:endParaRPr lang="sv-SE" altLang="sv-SE" sz="900">
                <a:solidFill>
                  <a:srgbClr val="667366"/>
                </a:solidFill>
                <a:sym typeface="Wingdings" pitchFamily="2" charset="2"/>
              </a:endParaRPr>
            </a:p>
            <a:p>
              <a:pPr>
                <a:spcBef>
                  <a:spcPct val="0"/>
                </a:spcBef>
                <a:buFontTx/>
                <a:buNone/>
                <a:defRPr/>
              </a:pPr>
              <a:endParaRPr lang="sv-SE" altLang="sv-SE" sz="900" b="1">
                <a:solidFill>
                  <a:srgbClr val="667366"/>
                </a:solidFill>
              </a:endParaRPr>
            </a:p>
          </p:txBody>
        </p:sp>
        <p:sp>
          <p:nvSpPr>
            <p:cNvPr id="6" name="Rectangle 8">
              <a:extLst>
                <a:ext uri="{FF2B5EF4-FFF2-40B4-BE49-F238E27FC236}">
                  <a16:creationId xmlns:a16="http://schemas.microsoft.com/office/drawing/2014/main" id="{5881733E-50C6-4C62-9340-48CC5AF79895}"/>
                </a:ext>
              </a:extLst>
            </p:cNvPr>
            <p:cNvSpPr>
              <a:spLocks noChangeArrowheads="1"/>
            </p:cNvSpPr>
            <p:nvPr/>
          </p:nvSpPr>
          <p:spPr bwMode="auto">
            <a:xfrm>
              <a:off x="838" y="2347"/>
              <a:ext cx="1588"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spAutoFit/>
            </a:bodyPr>
            <a:lstStyle>
              <a:lvl1pPr>
                <a:spcBef>
                  <a:spcPct val="20000"/>
                </a:spcBef>
                <a:buChar char="•"/>
                <a:defRPr sz="3200">
                  <a:solidFill>
                    <a:schemeClr val="tx1"/>
                  </a:solidFill>
                  <a:latin typeface="Arial"/>
                </a:defRPr>
              </a:lvl1pPr>
              <a:lvl2pPr marL="742950" indent="-285750">
                <a:spcBef>
                  <a:spcPct val="20000"/>
                </a:spcBef>
                <a:buChar char="–"/>
                <a:defRPr sz="2800">
                  <a:solidFill>
                    <a:schemeClr val="tx1"/>
                  </a:solidFill>
                  <a:latin typeface="Arial"/>
                </a:defRPr>
              </a:lvl2pPr>
              <a:lvl3pPr marL="1143000" indent="-228600">
                <a:spcBef>
                  <a:spcPct val="20000"/>
                </a:spcBef>
                <a:buChar char="•"/>
                <a:defRPr sz="2400">
                  <a:solidFill>
                    <a:schemeClr val="tx1"/>
                  </a:solidFill>
                  <a:latin typeface="Arial"/>
                </a:defRPr>
              </a:lvl3pPr>
              <a:lvl4pPr marL="1600200" indent="-228600">
                <a:spcBef>
                  <a:spcPct val="20000"/>
                </a:spcBef>
                <a:buChar char="–"/>
                <a:defRPr sz="2000">
                  <a:solidFill>
                    <a:schemeClr val="tx1"/>
                  </a:solidFill>
                  <a:latin typeface="Arial"/>
                </a:defRPr>
              </a:lvl4pPr>
              <a:lvl5pPr marL="2057400" indent="-228600">
                <a:spcBef>
                  <a:spcPct val="20000"/>
                </a:spcBef>
                <a:buChar char="»"/>
                <a:defRPr sz="2000">
                  <a:solidFill>
                    <a:schemeClr val="tx1"/>
                  </a:solidFill>
                  <a:latin typeface="Arial"/>
                </a:defRPr>
              </a:lvl5pPr>
              <a:lvl6pPr marL="2514600" indent="-228600" fontAlgn="base">
                <a:spcBef>
                  <a:spcPct val="20000"/>
                </a:spcBef>
                <a:spcAft>
                  <a:spcPct val="0"/>
                </a:spcAft>
                <a:buChar char="»"/>
                <a:defRPr sz="2000">
                  <a:solidFill>
                    <a:schemeClr val="tx1"/>
                  </a:solidFill>
                  <a:latin typeface="Arial"/>
                </a:defRPr>
              </a:lvl6pPr>
              <a:lvl7pPr marL="2971800" indent="-228600" fontAlgn="base">
                <a:spcBef>
                  <a:spcPct val="20000"/>
                </a:spcBef>
                <a:spcAft>
                  <a:spcPct val="0"/>
                </a:spcAft>
                <a:buChar char="»"/>
                <a:defRPr sz="2000">
                  <a:solidFill>
                    <a:schemeClr val="tx1"/>
                  </a:solidFill>
                  <a:latin typeface="Arial"/>
                </a:defRPr>
              </a:lvl7pPr>
              <a:lvl8pPr marL="3429000" indent="-228600" fontAlgn="base">
                <a:spcBef>
                  <a:spcPct val="20000"/>
                </a:spcBef>
                <a:spcAft>
                  <a:spcPct val="0"/>
                </a:spcAft>
                <a:buChar char="»"/>
                <a:defRPr sz="2000">
                  <a:solidFill>
                    <a:schemeClr val="tx1"/>
                  </a:solidFill>
                  <a:latin typeface="Arial"/>
                </a:defRPr>
              </a:lvl8pPr>
              <a:lvl9pPr marL="3886200" indent="-228600" fontAlgn="base">
                <a:spcBef>
                  <a:spcPct val="20000"/>
                </a:spcBef>
                <a:spcAft>
                  <a:spcPct val="0"/>
                </a:spcAft>
                <a:buChar char="»"/>
                <a:defRPr sz="2000">
                  <a:solidFill>
                    <a:schemeClr val="tx1"/>
                  </a:solidFill>
                  <a:latin typeface="Arial"/>
                </a:defRPr>
              </a:lvl9pPr>
            </a:lstStyle>
            <a:p>
              <a:pPr>
                <a:spcBef>
                  <a:spcPct val="0"/>
                </a:spcBef>
                <a:buFontTx/>
                <a:buNone/>
                <a:defRPr/>
              </a:pPr>
              <a:r>
                <a:rPr lang="sv-SE" altLang="sv-SE" sz="900" b="1">
                  <a:solidFill>
                    <a:srgbClr val="667366"/>
                  </a:solidFill>
                </a:rPr>
                <a:t>Kontaktpersoner</a:t>
              </a:r>
              <a:endParaRPr lang="sv-SE" altLang="sv-SE" sz="900">
                <a:solidFill>
                  <a:srgbClr val="667366"/>
                </a:solidFill>
                <a:sym typeface="Wingdings" pitchFamily="2" charset="2"/>
              </a:endParaRPr>
            </a:p>
            <a:p>
              <a:pPr>
                <a:spcBef>
                  <a:spcPct val="0"/>
                </a:spcBef>
                <a:buFontTx/>
                <a:buNone/>
                <a:defRPr/>
              </a:pPr>
              <a:r>
                <a:rPr lang="sv-SE" altLang="sv-SE" sz="900">
                  <a:solidFill>
                    <a:srgbClr val="667366"/>
                  </a:solidFill>
                  <a:sym typeface="Wingdings" pitchFamily="2" charset="2"/>
                </a:rPr>
                <a:t>Anders Örtengren</a:t>
              </a:r>
            </a:p>
          </p:txBody>
        </p:sp>
        <p:pic>
          <p:nvPicPr>
            <p:cNvPr id="7" name="Picture 9">
              <a:extLst>
                <a:ext uri="{FF2B5EF4-FFF2-40B4-BE49-F238E27FC236}">
                  <a16:creationId xmlns:a16="http://schemas.microsoft.com/office/drawing/2014/main" id="{73B40889-D98E-4C64-8AAE-74A7B5378340}"/>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12" y="1375"/>
              <a:ext cx="25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a16="http://schemas.microsoft.com/office/drawing/2014/main" id="{3EDC4ADA-AE4F-4CCF-9A98-BA430C566DE2}"/>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290" y="1390"/>
              <a:ext cx="228"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a:extLst>
                <a:ext uri="{FF2B5EF4-FFF2-40B4-BE49-F238E27FC236}">
                  <a16:creationId xmlns:a16="http://schemas.microsoft.com/office/drawing/2014/main" id="{1F985AAC-2B0C-4634-A8A6-CA0B76C8D2AC}"/>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3651" y="1384"/>
              <a:ext cx="228" cy="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2">
              <a:extLst>
                <a:ext uri="{FF2B5EF4-FFF2-40B4-BE49-F238E27FC236}">
                  <a16:creationId xmlns:a16="http://schemas.microsoft.com/office/drawing/2014/main" id="{337C6210-D777-4E44-9829-A92A45A0A371}"/>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657" y="2329"/>
              <a:ext cx="20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Rectangle 5">
            <a:extLst>
              <a:ext uri="{FF2B5EF4-FFF2-40B4-BE49-F238E27FC236}">
                <a16:creationId xmlns:a16="http://schemas.microsoft.com/office/drawing/2014/main" id="{0A6E168E-791D-4C9B-8E2F-E5A1856FED48}"/>
              </a:ext>
            </a:extLst>
          </p:cNvPr>
          <p:cNvSpPr>
            <a:spLocks noChangeArrowheads="1"/>
          </p:cNvSpPr>
          <p:nvPr/>
        </p:nvSpPr>
        <p:spPr bwMode="auto">
          <a:xfrm>
            <a:off x="1331913" y="1592263"/>
            <a:ext cx="22320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spAutoFit/>
          </a:bodyPr>
          <a:lstStyle>
            <a:lvl1pPr>
              <a:spcBef>
                <a:spcPct val="20000"/>
              </a:spcBef>
              <a:buChar char="•"/>
              <a:defRPr sz="3200">
                <a:solidFill>
                  <a:schemeClr val="tx1"/>
                </a:solidFill>
                <a:latin typeface="Arial"/>
              </a:defRPr>
            </a:lvl1pPr>
            <a:lvl2pPr marL="742950" indent="-285750">
              <a:spcBef>
                <a:spcPct val="20000"/>
              </a:spcBef>
              <a:buChar char="–"/>
              <a:defRPr sz="2800">
                <a:solidFill>
                  <a:schemeClr val="tx1"/>
                </a:solidFill>
                <a:latin typeface="Arial"/>
              </a:defRPr>
            </a:lvl2pPr>
            <a:lvl3pPr marL="1143000" indent="-228600">
              <a:spcBef>
                <a:spcPct val="20000"/>
              </a:spcBef>
              <a:buChar char="•"/>
              <a:defRPr sz="2400">
                <a:solidFill>
                  <a:schemeClr val="tx1"/>
                </a:solidFill>
                <a:latin typeface="Arial"/>
              </a:defRPr>
            </a:lvl3pPr>
            <a:lvl4pPr marL="1600200" indent="-228600">
              <a:spcBef>
                <a:spcPct val="20000"/>
              </a:spcBef>
              <a:buChar char="–"/>
              <a:defRPr sz="2000">
                <a:solidFill>
                  <a:schemeClr val="tx1"/>
                </a:solidFill>
                <a:latin typeface="Arial"/>
              </a:defRPr>
            </a:lvl4pPr>
            <a:lvl5pPr marL="2057400" indent="-228600">
              <a:spcBef>
                <a:spcPct val="20000"/>
              </a:spcBef>
              <a:buChar char="»"/>
              <a:defRPr sz="2000">
                <a:solidFill>
                  <a:schemeClr val="tx1"/>
                </a:solidFill>
                <a:latin typeface="Arial"/>
              </a:defRPr>
            </a:lvl5pPr>
            <a:lvl6pPr marL="2514600" indent="-228600" fontAlgn="base">
              <a:spcBef>
                <a:spcPct val="20000"/>
              </a:spcBef>
              <a:spcAft>
                <a:spcPct val="0"/>
              </a:spcAft>
              <a:buChar char="»"/>
              <a:defRPr sz="2000">
                <a:solidFill>
                  <a:schemeClr val="tx1"/>
                </a:solidFill>
                <a:latin typeface="Arial"/>
              </a:defRPr>
            </a:lvl6pPr>
            <a:lvl7pPr marL="2971800" indent="-228600" fontAlgn="base">
              <a:spcBef>
                <a:spcPct val="20000"/>
              </a:spcBef>
              <a:spcAft>
                <a:spcPct val="0"/>
              </a:spcAft>
              <a:buChar char="»"/>
              <a:defRPr sz="2000">
                <a:solidFill>
                  <a:schemeClr val="tx1"/>
                </a:solidFill>
                <a:latin typeface="Arial"/>
              </a:defRPr>
            </a:lvl7pPr>
            <a:lvl8pPr marL="3429000" indent="-228600" fontAlgn="base">
              <a:spcBef>
                <a:spcPct val="20000"/>
              </a:spcBef>
              <a:spcAft>
                <a:spcPct val="0"/>
              </a:spcAft>
              <a:buChar char="»"/>
              <a:defRPr sz="2000">
                <a:solidFill>
                  <a:schemeClr val="tx1"/>
                </a:solidFill>
                <a:latin typeface="Arial"/>
              </a:defRPr>
            </a:lvl8pPr>
            <a:lvl9pPr marL="3886200" indent="-228600" fontAlgn="base">
              <a:spcBef>
                <a:spcPct val="20000"/>
              </a:spcBef>
              <a:spcAft>
                <a:spcPct val="0"/>
              </a:spcAft>
              <a:buChar char="»"/>
              <a:defRPr sz="2000">
                <a:solidFill>
                  <a:schemeClr val="tx1"/>
                </a:solidFill>
                <a:latin typeface="Arial"/>
              </a:defRPr>
            </a:lvl9pPr>
          </a:lstStyle>
          <a:p>
            <a:pPr>
              <a:spcBef>
                <a:spcPct val="0"/>
              </a:spcBef>
              <a:buFontTx/>
              <a:buNone/>
              <a:defRPr/>
            </a:pPr>
            <a:r>
              <a:rPr lang="sv-SE" altLang="sv-SE" sz="900" b="1">
                <a:solidFill>
                  <a:srgbClr val="667366"/>
                </a:solidFill>
              </a:rPr>
              <a:t>Postadress</a:t>
            </a:r>
            <a:endParaRPr lang="sv-SE" altLang="sv-SE" sz="900">
              <a:solidFill>
                <a:srgbClr val="667366"/>
              </a:solidFill>
              <a:sym typeface="Wingdings" pitchFamily="2" charset="2"/>
            </a:endParaRPr>
          </a:p>
          <a:p>
            <a:pPr>
              <a:spcBef>
                <a:spcPct val="0"/>
              </a:spcBef>
              <a:buFontTx/>
              <a:buNone/>
              <a:defRPr/>
            </a:pPr>
            <a:r>
              <a:rPr lang="sv-SE" altLang="sv-SE" sz="900">
                <a:solidFill>
                  <a:srgbClr val="667366"/>
                </a:solidFill>
                <a:sym typeface="Wingdings" pitchFamily="2" charset="2"/>
              </a:rPr>
              <a:t>Box 216</a:t>
            </a:r>
          </a:p>
          <a:p>
            <a:pPr>
              <a:spcBef>
                <a:spcPct val="0"/>
              </a:spcBef>
              <a:buFontTx/>
              <a:buNone/>
              <a:defRPr/>
            </a:pPr>
            <a:r>
              <a:rPr lang="sv-SE" altLang="sv-SE" sz="900">
                <a:solidFill>
                  <a:srgbClr val="667366"/>
                </a:solidFill>
                <a:sym typeface="Wingdings" pitchFamily="2" charset="2"/>
              </a:rPr>
              <a:t>191 23 SOLLENTUNA</a:t>
            </a:r>
            <a:endParaRPr lang="sv-SE" altLang="sv-SE" sz="900">
              <a:solidFill>
                <a:srgbClr val="667366"/>
              </a:solidFill>
            </a:endParaRPr>
          </a:p>
          <a:p>
            <a:pPr>
              <a:spcBef>
                <a:spcPct val="0"/>
              </a:spcBef>
              <a:buFontTx/>
              <a:buNone/>
              <a:defRPr/>
            </a:pPr>
            <a:endParaRPr lang="sv-SE" altLang="sv-SE" sz="900" b="1">
              <a:solidFill>
                <a:srgbClr val="667366"/>
              </a:solidFill>
            </a:endParaRPr>
          </a:p>
        </p:txBody>
      </p:sp>
      <p:sp>
        <p:nvSpPr>
          <p:cNvPr id="12" name="Rectangle 7">
            <a:extLst>
              <a:ext uri="{FF2B5EF4-FFF2-40B4-BE49-F238E27FC236}">
                <a16:creationId xmlns:a16="http://schemas.microsoft.com/office/drawing/2014/main" id="{06646B07-066C-4662-9749-062DF83E4CD3}"/>
              </a:ext>
            </a:extLst>
          </p:cNvPr>
          <p:cNvSpPr>
            <a:spLocks noGrp="1" noChangeArrowheads="1"/>
          </p:cNvSpPr>
          <p:nvPr>
            <p:ph type="dt" sz="half" idx="10"/>
          </p:nvPr>
        </p:nvSpPr>
        <p:spPr/>
        <p:txBody>
          <a:bodyPr/>
          <a:lstStyle>
            <a:lvl1pPr>
              <a:defRPr/>
            </a:lvl1pPr>
          </a:lstStyle>
          <a:p>
            <a:pPr>
              <a:defRPr/>
            </a:pPr>
            <a:endParaRPr lang="en-US"/>
          </a:p>
        </p:txBody>
      </p:sp>
      <p:sp>
        <p:nvSpPr>
          <p:cNvPr id="13" name="Rectangle 8">
            <a:extLst>
              <a:ext uri="{FF2B5EF4-FFF2-40B4-BE49-F238E27FC236}">
                <a16:creationId xmlns:a16="http://schemas.microsoft.com/office/drawing/2014/main" id="{335F706B-DA71-407F-9494-B5622786AF28}"/>
              </a:ext>
            </a:extLst>
          </p:cNvPr>
          <p:cNvSpPr>
            <a:spLocks noGrp="1" noChangeArrowheads="1"/>
          </p:cNvSpPr>
          <p:nvPr>
            <p:ph type="ftr" sz="quarter" idx="11"/>
          </p:nvPr>
        </p:nvSpPr>
        <p:spPr/>
        <p:txBody>
          <a:bodyPr/>
          <a:lstStyle>
            <a:lvl1pPr>
              <a:defRPr/>
            </a:lvl1pPr>
          </a:lstStyle>
          <a:p>
            <a:pPr>
              <a:defRPr/>
            </a:pPr>
            <a:endParaRPr lang="en-US"/>
          </a:p>
        </p:txBody>
      </p:sp>
      <p:sp>
        <p:nvSpPr>
          <p:cNvPr id="14" name="Rectangle 9">
            <a:extLst>
              <a:ext uri="{FF2B5EF4-FFF2-40B4-BE49-F238E27FC236}">
                <a16:creationId xmlns:a16="http://schemas.microsoft.com/office/drawing/2014/main" id="{3727E12D-6F82-4502-A63A-AF142711DE2C}"/>
              </a:ext>
            </a:extLst>
          </p:cNvPr>
          <p:cNvSpPr>
            <a:spLocks noGrp="1" noChangeArrowheads="1"/>
          </p:cNvSpPr>
          <p:nvPr>
            <p:ph type="sldNum" sz="quarter" idx="12"/>
          </p:nvPr>
        </p:nvSpPr>
        <p:spPr/>
        <p:txBody>
          <a:bodyPr/>
          <a:lstStyle>
            <a:lvl1pPr>
              <a:defRPr/>
            </a:lvl1pPr>
          </a:lstStyle>
          <a:p>
            <a:fld id="{5C32F887-4882-4C3A-B938-4FB73C124BB2}" type="slidenum">
              <a:rPr lang="en-US" altLang="en-US"/>
              <a:t>‹#›</a:t>
            </a:fld>
            <a:endParaRPr lang="en-US" altLang="en-US"/>
          </a:p>
        </p:txBody>
      </p:sp>
    </p:spTree>
    <p:extLst>
      <p:ext uri="{BB962C8B-B14F-4D97-AF65-F5344CB8AC3E}">
        <p14:creationId xmlns:p14="http://schemas.microsoft.com/office/powerpoint/2010/main" val="359834500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sv-SE"/>
              <a:t>Klicka här för att ändra mall för rubrikformat</a:t>
            </a:r>
            <a:endParaRPr lang="en-US"/>
          </a:p>
        </p:txBody>
      </p:sp>
      <p:sp>
        <p:nvSpPr>
          <p:cNvPr id="3" name="Content Placeholder 2"/>
          <p:cNvSpPr>
            <a:spLocks noGrp="1"/>
          </p:cNvSpPr>
          <p:nvPr>
            <p:ph idx="1"/>
          </p:nvPr>
        </p:nvSpPr>
        <p:spPr>
          <a:xfrm>
            <a:off x="3575050" y="204789"/>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a:t>Klicka här för att ändra format på bakgrundstexten</a:t>
            </a:r>
          </a:p>
        </p:txBody>
      </p:sp>
      <p:sp>
        <p:nvSpPr>
          <p:cNvPr id="5" name="Rectangle 7">
            <a:extLst>
              <a:ext uri="{FF2B5EF4-FFF2-40B4-BE49-F238E27FC236}">
                <a16:creationId xmlns:a16="http://schemas.microsoft.com/office/drawing/2014/main" id="{5C7A794C-ADFB-41DA-9B0E-580EB1417C9D}"/>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0FEF1EAF-B66A-4172-8F25-1C5466586EBE}"/>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6401FA3A-3713-4E4A-B333-D73F38112CA1}"/>
              </a:ext>
            </a:extLst>
          </p:cNvPr>
          <p:cNvSpPr>
            <a:spLocks noGrp="1" noChangeArrowheads="1"/>
          </p:cNvSpPr>
          <p:nvPr>
            <p:ph type="sldNum" sz="quarter" idx="12"/>
          </p:nvPr>
        </p:nvSpPr>
        <p:spPr/>
        <p:txBody>
          <a:bodyPr/>
          <a:lstStyle>
            <a:lvl1pPr>
              <a:defRPr/>
            </a:lvl1pPr>
          </a:lstStyle>
          <a:p>
            <a:fld id="{598B529B-7C46-458C-8D32-84720BA1F872}" type="slidenum">
              <a:rPr lang="en-US" altLang="en-US"/>
              <a:t>‹#›</a:t>
            </a:fld>
            <a:endParaRPr lang="en-US" altLang="en-US"/>
          </a:p>
        </p:txBody>
      </p:sp>
    </p:spTree>
    <p:extLst>
      <p:ext uri="{BB962C8B-B14F-4D97-AF65-F5344CB8AC3E}">
        <p14:creationId xmlns:p14="http://schemas.microsoft.com/office/powerpoint/2010/main" val="221030905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7F84D6E-0911-4971-B4CE-4F424FEB6721}"/>
              </a:ext>
            </a:extLst>
          </p:cNvPr>
          <p:cNvSpPr>
            <a:spLocks noGrp="1" noChangeArrowheads="1"/>
          </p:cNvSpPr>
          <p:nvPr>
            <p:ph type="title"/>
          </p:nvPr>
        </p:nvSpPr>
        <p:spPr bwMode="auto">
          <a:xfrm>
            <a:off x="457200" y="206375"/>
            <a:ext cx="82296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endParaRPr lang="en-US" altLang="sv-SE"/>
          </a:p>
        </p:txBody>
      </p:sp>
      <p:sp>
        <p:nvSpPr>
          <p:cNvPr id="1027" name="Rectangle 3">
            <a:extLst>
              <a:ext uri="{FF2B5EF4-FFF2-40B4-BE49-F238E27FC236}">
                <a16:creationId xmlns:a16="http://schemas.microsoft.com/office/drawing/2014/main" id="{D085699D-9FF8-48FF-BAFC-5BF95F33B761}"/>
              </a:ext>
            </a:extLst>
          </p:cNvPr>
          <p:cNvSpPr>
            <a:spLocks noGrp="1" noChangeArrowheads="1"/>
          </p:cNvSpPr>
          <p:nvPr>
            <p:ph type="body" idx="1"/>
          </p:nvPr>
        </p:nvSpPr>
        <p:spPr bwMode="auto">
          <a:xfrm>
            <a:off x="457200" y="800100"/>
            <a:ext cx="82296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endParaRPr lang="en-US" altLang="sv-SE"/>
          </a:p>
        </p:txBody>
      </p:sp>
      <p:sp>
        <p:nvSpPr>
          <p:cNvPr id="1028" name="Rectangle 7">
            <a:extLst>
              <a:ext uri="{FF2B5EF4-FFF2-40B4-BE49-F238E27FC236}">
                <a16:creationId xmlns:a16="http://schemas.microsoft.com/office/drawing/2014/main" id="{E64AF3F3-5F63-4D1E-B6FC-A76D6D5AE6F8}"/>
              </a:ext>
            </a:extLst>
          </p:cNvPr>
          <p:cNvSpPr>
            <a:spLocks noGrp="1" noChangeArrowheads="1"/>
          </p:cNvSpPr>
          <p:nvPr>
            <p:ph type="dt" sz="half" idx="2"/>
          </p:nvPr>
        </p:nvSpPr>
        <p:spPr bwMode="auto">
          <a:xfrm>
            <a:off x="449263" y="4792663"/>
            <a:ext cx="1619250" cy="230187"/>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defRPr sz="825">
                <a:latin typeface="Arial"/>
              </a:defRPr>
            </a:lvl1pPr>
          </a:lstStyle>
          <a:p>
            <a:pPr>
              <a:defRPr/>
            </a:pPr>
            <a:endParaRPr lang="en-US"/>
          </a:p>
        </p:txBody>
      </p:sp>
      <p:sp>
        <p:nvSpPr>
          <p:cNvPr id="1029" name="Rectangle 8">
            <a:extLst>
              <a:ext uri="{FF2B5EF4-FFF2-40B4-BE49-F238E27FC236}">
                <a16:creationId xmlns:a16="http://schemas.microsoft.com/office/drawing/2014/main" id="{78F1DD66-42C9-4DFD-A23E-B068DD108425}"/>
              </a:ext>
            </a:extLst>
          </p:cNvPr>
          <p:cNvSpPr>
            <a:spLocks noGrp="1" noChangeArrowheads="1"/>
          </p:cNvSpPr>
          <p:nvPr>
            <p:ph type="ftr" sz="quarter" idx="3"/>
          </p:nvPr>
        </p:nvSpPr>
        <p:spPr bwMode="auto">
          <a:xfrm>
            <a:off x="2159000" y="4789488"/>
            <a:ext cx="3959225" cy="228600"/>
          </a:xfrm>
          <a:prstGeom prst="rect">
            <a:avLst/>
          </a:prstGeom>
          <a:noFill/>
          <a:ln w="9525">
            <a:noFill/>
            <a:miter lim="800000"/>
          </a:ln>
        </p:spPr>
        <p:txBody>
          <a:bodyPr vert="horz" wrap="none" lIns="90000" tIns="46038" rIns="90000" bIns="46038" numCol="1" anchor="t" anchorCtr="0" compatLnSpc="1">
            <a:prstTxWarp prst="textNoShape">
              <a:avLst/>
            </a:prstTxWarp>
          </a:bodyPr>
          <a:lstStyle>
            <a:lvl1pPr>
              <a:defRPr sz="825">
                <a:latin typeface="Arial"/>
              </a:defRPr>
            </a:lvl1pPr>
          </a:lstStyle>
          <a:p>
            <a:pPr>
              <a:defRPr/>
            </a:pPr>
            <a:endParaRPr lang="en-US"/>
          </a:p>
        </p:txBody>
      </p:sp>
      <p:sp>
        <p:nvSpPr>
          <p:cNvPr id="1030" name="Rectangle 9">
            <a:extLst>
              <a:ext uri="{FF2B5EF4-FFF2-40B4-BE49-F238E27FC236}">
                <a16:creationId xmlns:a16="http://schemas.microsoft.com/office/drawing/2014/main" id="{CAE843F1-C534-4587-8317-7C6D36573E29}"/>
              </a:ext>
            </a:extLst>
          </p:cNvPr>
          <p:cNvSpPr>
            <a:spLocks noGrp="1" noChangeArrowheads="1"/>
          </p:cNvSpPr>
          <p:nvPr>
            <p:ph type="sldNum" sz="quarter" idx="4"/>
          </p:nvPr>
        </p:nvSpPr>
        <p:spPr bwMode="auto">
          <a:xfrm>
            <a:off x="6297613" y="4789488"/>
            <a:ext cx="836612" cy="230187"/>
          </a:xfrm>
          <a:prstGeom prst="rect">
            <a:avLst/>
          </a:prstGeom>
          <a:noFill/>
          <a:ln w="9525">
            <a:noFill/>
            <a:miter lim="800000"/>
          </a:ln>
        </p:spPr>
        <p:txBody>
          <a:bodyPr vert="horz" wrap="square" lIns="90000" tIns="46800" rIns="90000" bIns="46800" numCol="1" anchor="t" anchorCtr="0" compatLnSpc="1">
            <a:prstTxWarp prst="textNoShape">
              <a:avLst/>
            </a:prstTxWarp>
          </a:bodyPr>
          <a:lstStyle>
            <a:lvl1pPr algn="r">
              <a:defRPr/>
            </a:lvl1pPr>
          </a:lstStyle>
          <a:p>
            <a:fld id="{4EB104FA-E46B-43EF-AEFE-B70DC53CD5F4}" type="slidenum">
              <a:rPr lang="en-US" altLang="en-US"/>
              <a:t>‹#›</a:t>
            </a:fld>
            <a:endParaRPr lang="en-US" altLang="en-US"/>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88" r:id="rId8"/>
    <p:sldLayoutId id="2147483873" r:id="rId9"/>
    <p:sldLayoutId id="2147483874" r:id="rId10"/>
    <p:sldLayoutId id="2147483875" r:id="rId11"/>
    <p:sldLayoutId id="2147483876" r:id="rId12"/>
  </p:sldLayoutIdLst>
  <p:transition/>
  <p:txStyles>
    <p:titleStyle>
      <a:lvl1pPr algn="ctr" rtl="0" eaLnBrk="1" fontAlgn="base" hangingPunct="1">
        <a:spcBef>
          <a:spcPct val="0"/>
        </a:spcBef>
        <a:spcAft>
          <a:spcPct val="0"/>
        </a:spcAft>
        <a:defRPr sz="2100">
          <a:solidFill>
            <a:schemeClr val="hlink"/>
          </a:solidFill>
          <a:latin typeface="+mj-lt"/>
          <a:ea typeface="+mj-ea"/>
          <a:cs typeface="+mj-cs"/>
        </a:defRPr>
      </a:lvl1pPr>
      <a:lvl2pPr algn="ctr" rtl="0" eaLnBrk="1" fontAlgn="base" hangingPunct="1">
        <a:spcBef>
          <a:spcPct val="0"/>
        </a:spcBef>
        <a:spcAft>
          <a:spcPct val="0"/>
        </a:spcAft>
        <a:defRPr sz="2100">
          <a:solidFill>
            <a:schemeClr val="hlink"/>
          </a:solidFill>
          <a:latin typeface="Arial"/>
        </a:defRPr>
      </a:lvl2pPr>
      <a:lvl3pPr algn="ctr" rtl="0" eaLnBrk="1" fontAlgn="base" hangingPunct="1">
        <a:spcBef>
          <a:spcPct val="0"/>
        </a:spcBef>
        <a:spcAft>
          <a:spcPct val="0"/>
        </a:spcAft>
        <a:defRPr sz="2100">
          <a:solidFill>
            <a:schemeClr val="hlink"/>
          </a:solidFill>
          <a:latin typeface="Arial"/>
        </a:defRPr>
      </a:lvl3pPr>
      <a:lvl4pPr algn="ctr" rtl="0" eaLnBrk="1" fontAlgn="base" hangingPunct="1">
        <a:spcBef>
          <a:spcPct val="0"/>
        </a:spcBef>
        <a:spcAft>
          <a:spcPct val="0"/>
        </a:spcAft>
        <a:defRPr sz="2100">
          <a:solidFill>
            <a:schemeClr val="hlink"/>
          </a:solidFill>
          <a:latin typeface="Arial"/>
        </a:defRPr>
      </a:lvl4pPr>
      <a:lvl5pPr algn="ctr" rtl="0" eaLnBrk="1" fontAlgn="base" hangingPunct="1">
        <a:spcBef>
          <a:spcPct val="0"/>
        </a:spcBef>
        <a:spcAft>
          <a:spcPct val="0"/>
        </a:spcAft>
        <a:defRPr sz="2100">
          <a:solidFill>
            <a:schemeClr val="hlink"/>
          </a:solidFill>
          <a:latin typeface="Arial"/>
        </a:defRPr>
      </a:lvl5pPr>
      <a:lvl6pPr marL="342900" algn="ctr" rtl="0" eaLnBrk="1" fontAlgn="base" hangingPunct="1">
        <a:spcBef>
          <a:spcPct val="0"/>
        </a:spcBef>
        <a:spcAft>
          <a:spcPct val="0"/>
        </a:spcAft>
        <a:defRPr sz="2100">
          <a:solidFill>
            <a:schemeClr val="hlink"/>
          </a:solidFill>
          <a:latin typeface="Arial"/>
        </a:defRPr>
      </a:lvl6pPr>
      <a:lvl7pPr marL="685800" algn="ctr" rtl="0" eaLnBrk="1" fontAlgn="base" hangingPunct="1">
        <a:spcBef>
          <a:spcPct val="0"/>
        </a:spcBef>
        <a:spcAft>
          <a:spcPct val="0"/>
        </a:spcAft>
        <a:defRPr sz="2100">
          <a:solidFill>
            <a:schemeClr val="hlink"/>
          </a:solidFill>
          <a:latin typeface="Arial"/>
        </a:defRPr>
      </a:lvl7pPr>
      <a:lvl8pPr marL="1028700" algn="ctr" rtl="0" eaLnBrk="1" fontAlgn="base" hangingPunct="1">
        <a:spcBef>
          <a:spcPct val="0"/>
        </a:spcBef>
        <a:spcAft>
          <a:spcPct val="0"/>
        </a:spcAft>
        <a:defRPr sz="2100">
          <a:solidFill>
            <a:schemeClr val="hlink"/>
          </a:solidFill>
          <a:latin typeface="Arial"/>
        </a:defRPr>
      </a:lvl8pPr>
      <a:lvl9pPr marL="1371600" algn="ctr" rtl="0" eaLnBrk="1" fontAlgn="base" hangingPunct="1">
        <a:spcBef>
          <a:spcPct val="0"/>
        </a:spcBef>
        <a:spcAft>
          <a:spcPct val="0"/>
        </a:spcAft>
        <a:defRPr sz="2100">
          <a:solidFill>
            <a:schemeClr val="hlink"/>
          </a:solidFill>
          <a:latin typeface="Arial"/>
        </a:defRPr>
      </a:lvl9pPr>
    </p:titleStyle>
    <p:bodyStyle>
      <a:lvl1pPr marL="257175" indent="-257175" algn="l" rtl="0" eaLnBrk="1" fontAlgn="base" hangingPunct="1">
        <a:spcBef>
          <a:spcPct val="20000"/>
        </a:spcBef>
        <a:spcAft>
          <a:spcPct val="0"/>
        </a:spcAft>
        <a:buChar char="•"/>
        <a:defRPr sz="24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a:solidFill>
            <a:schemeClr val="tx1"/>
          </a:solidFill>
          <a:latin typeface="+mn-lt"/>
        </a:defRPr>
      </a:lvl2pPr>
      <a:lvl3pPr marL="857250" indent="-171450" algn="l" rtl="0" eaLnBrk="1" fontAlgn="base" hangingPunct="1">
        <a:spcBef>
          <a:spcPct val="20000"/>
        </a:spcBef>
        <a:spcAft>
          <a:spcPct val="0"/>
        </a:spcAft>
        <a:buChar char="•"/>
        <a:defRPr>
          <a:solidFill>
            <a:schemeClr val="tx1"/>
          </a:solidFill>
          <a:latin typeface="+mn-lt"/>
        </a:defRPr>
      </a:lvl3pPr>
      <a:lvl4pPr marL="1200150" indent="-171450" algn="l" rtl="0" eaLnBrk="1" fontAlgn="base" hangingPunct="1">
        <a:spcBef>
          <a:spcPct val="20000"/>
        </a:spcBef>
        <a:spcAft>
          <a:spcPct val="0"/>
        </a:spcAft>
        <a:buChar char="–"/>
        <a:defRPr sz="1500">
          <a:solidFill>
            <a:schemeClr val="tx1"/>
          </a:solidFill>
          <a:latin typeface="+mn-lt"/>
        </a:defRPr>
      </a:lvl4pPr>
      <a:lvl5pPr marL="1543050" indent="-171450" algn="l" rtl="0" eaLnBrk="1" fontAlgn="base" hangingPunct="1">
        <a:spcBef>
          <a:spcPct val="20000"/>
        </a:spcBef>
        <a:spcAft>
          <a:spcPct val="0"/>
        </a:spcAft>
        <a:buChar char="»"/>
        <a:defRPr sz="1500">
          <a:solidFill>
            <a:schemeClr val="tx1"/>
          </a:solidFill>
          <a:latin typeface="+mn-lt"/>
        </a:defRPr>
      </a:lvl5pPr>
      <a:lvl6pPr marL="1885950" indent="-171450" algn="l" rtl="0" eaLnBrk="1" fontAlgn="base" hangingPunct="1">
        <a:spcBef>
          <a:spcPct val="20000"/>
        </a:spcBef>
        <a:spcAft>
          <a:spcPct val="0"/>
        </a:spcAft>
        <a:buChar char="»"/>
        <a:defRPr sz="1500">
          <a:solidFill>
            <a:schemeClr val="tx1"/>
          </a:solidFill>
          <a:latin typeface="+mn-lt"/>
        </a:defRPr>
      </a:lvl6pPr>
      <a:lvl7pPr marL="2228850" indent="-171450" algn="l" rtl="0" eaLnBrk="1" fontAlgn="base" hangingPunct="1">
        <a:spcBef>
          <a:spcPct val="20000"/>
        </a:spcBef>
        <a:spcAft>
          <a:spcPct val="0"/>
        </a:spcAft>
        <a:buChar char="»"/>
        <a:defRPr sz="1500">
          <a:solidFill>
            <a:schemeClr val="tx1"/>
          </a:solidFill>
          <a:latin typeface="+mn-lt"/>
        </a:defRPr>
      </a:lvl7pPr>
      <a:lvl8pPr marL="2571750" indent="-171450" algn="l" rtl="0" eaLnBrk="1" fontAlgn="base" hangingPunct="1">
        <a:spcBef>
          <a:spcPct val="20000"/>
        </a:spcBef>
        <a:spcAft>
          <a:spcPct val="0"/>
        </a:spcAft>
        <a:buChar char="»"/>
        <a:defRPr sz="1500">
          <a:solidFill>
            <a:schemeClr val="tx1"/>
          </a:solidFill>
          <a:latin typeface="+mn-lt"/>
        </a:defRPr>
      </a:lvl8pPr>
      <a:lvl9pPr marL="2914650" indent="-171450" algn="l" rtl="0" eaLnBrk="1" fontAlgn="base" hangingPunct="1">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tretch>
            <a:fillRect/>
          </a:stretch>
        </a:blipFill>
        <a:effectLst/>
      </p:bgPr>
    </p:bg>
    <p:spTree>
      <p:nvGrpSpPr>
        <p:cNvPr id="1" name=""/>
        <p:cNvGrpSpPr/>
        <p:nvPr/>
      </p:nvGrpSpPr>
      <p:grpSpPr>
        <a:xfrm>
          <a:off x="0" y="0"/>
          <a:ext cx="0" cy="0"/>
          <a:chOff x="0" y="0"/>
          <a:chExt cx="0" cy="0"/>
        </a:xfrm>
      </p:grpSpPr>
      <p:sp>
        <p:nvSpPr>
          <p:cNvPr id="2050" name="Rectangle 3">
            <a:extLst>
              <a:ext uri="{FF2B5EF4-FFF2-40B4-BE49-F238E27FC236}">
                <a16:creationId xmlns:a16="http://schemas.microsoft.com/office/drawing/2014/main" id="{1983BA20-B811-461C-95AE-2BB4879E6E7A}"/>
              </a:ext>
            </a:extLst>
          </p:cNvPr>
          <p:cNvSpPr>
            <a:spLocks noGrp="1" noChangeArrowheads="1"/>
          </p:cNvSpPr>
          <p:nvPr>
            <p:ph type="body" idx="1"/>
          </p:nvPr>
        </p:nvSpPr>
        <p:spPr bwMode="auto">
          <a:xfrm>
            <a:off x="457200" y="9715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v-SE"/>
              <a:t>Click to edit Master text styles</a:t>
            </a:r>
          </a:p>
          <a:p>
            <a:pPr lvl="1"/>
            <a:r>
              <a:rPr lang="en-US" altLang="sv-SE"/>
              <a:t>Second level</a:t>
            </a:r>
          </a:p>
          <a:p>
            <a:pPr lvl="2"/>
            <a:r>
              <a:rPr lang="en-US" altLang="sv-SE"/>
              <a:t>Third level</a:t>
            </a:r>
          </a:p>
          <a:p>
            <a:pPr lvl="3"/>
            <a:r>
              <a:rPr lang="en-US" altLang="sv-SE"/>
              <a:t>Fourth level</a:t>
            </a:r>
          </a:p>
          <a:p>
            <a:pPr lvl="4"/>
            <a:r>
              <a:rPr lang="en-US" altLang="sv-SE"/>
              <a:t>Fifth level</a:t>
            </a:r>
          </a:p>
        </p:txBody>
      </p:sp>
      <p:sp>
        <p:nvSpPr>
          <p:cNvPr id="2051" name="Rectangle 7">
            <a:extLst>
              <a:ext uri="{FF2B5EF4-FFF2-40B4-BE49-F238E27FC236}">
                <a16:creationId xmlns:a16="http://schemas.microsoft.com/office/drawing/2014/main" id="{CD2A169C-B928-4A00-A43A-AC1A76F5C530}"/>
              </a:ext>
            </a:extLst>
          </p:cNvPr>
          <p:cNvSpPr>
            <a:spLocks noChangeArrowheads="1"/>
          </p:cNvSpPr>
          <p:nvPr/>
        </p:nvSpPr>
        <p:spPr bwMode="auto">
          <a:xfrm>
            <a:off x="457200" y="206375"/>
            <a:ext cx="82296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100">
                <a:solidFill>
                  <a:srgbClr val="667366"/>
                </a:solidFill>
                <a:latin typeface="Arial"/>
              </a:defRPr>
            </a:lvl1pPr>
            <a:lvl2pPr marL="742950" indent="-285750">
              <a:defRPr sz="1100">
                <a:solidFill>
                  <a:srgbClr val="667366"/>
                </a:solidFill>
                <a:latin typeface="Arial"/>
              </a:defRPr>
            </a:lvl2pPr>
            <a:lvl3pPr marL="1143000" indent="-228600">
              <a:defRPr sz="1100">
                <a:solidFill>
                  <a:srgbClr val="667366"/>
                </a:solidFill>
                <a:latin typeface="Arial"/>
              </a:defRPr>
            </a:lvl3pPr>
            <a:lvl4pPr marL="1600200" indent="-228600">
              <a:defRPr sz="1100">
                <a:solidFill>
                  <a:srgbClr val="667366"/>
                </a:solidFill>
                <a:latin typeface="Arial"/>
              </a:defRPr>
            </a:lvl4pPr>
            <a:lvl5pPr marL="2057400" indent="-228600">
              <a:defRPr sz="1100">
                <a:solidFill>
                  <a:srgbClr val="667366"/>
                </a:solidFill>
                <a:latin typeface="Arial"/>
              </a:defRPr>
            </a:lvl5pPr>
            <a:lvl6pPr marL="2514600" indent="-228600" eaLnBrk="0" fontAlgn="base" hangingPunct="0">
              <a:spcBef>
                <a:spcPct val="0"/>
              </a:spcBef>
              <a:spcAft>
                <a:spcPct val="0"/>
              </a:spcAft>
              <a:defRPr sz="1100">
                <a:solidFill>
                  <a:srgbClr val="667366"/>
                </a:solidFill>
                <a:latin typeface="Arial"/>
              </a:defRPr>
            </a:lvl6pPr>
            <a:lvl7pPr marL="2971800" indent="-228600" eaLnBrk="0" fontAlgn="base" hangingPunct="0">
              <a:spcBef>
                <a:spcPct val="0"/>
              </a:spcBef>
              <a:spcAft>
                <a:spcPct val="0"/>
              </a:spcAft>
              <a:defRPr sz="1100">
                <a:solidFill>
                  <a:srgbClr val="667366"/>
                </a:solidFill>
                <a:latin typeface="Arial"/>
              </a:defRPr>
            </a:lvl7pPr>
            <a:lvl8pPr marL="3429000" indent="-228600" eaLnBrk="0" fontAlgn="base" hangingPunct="0">
              <a:spcBef>
                <a:spcPct val="0"/>
              </a:spcBef>
              <a:spcAft>
                <a:spcPct val="0"/>
              </a:spcAft>
              <a:defRPr sz="1100">
                <a:solidFill>
                  <a:srgbClr val="667366"/>
                </a:solidFill>
                <a:latin typeface="Arial"/>
              </a:defRPr>
            </a:lvl8pPr>
            <a:lvl9pPr marL="3886200" indent="-228600" eaLnBrk="0" fontAlgn="base" hangingPunct="0">
              <a:spcBef>
                <a:spcPct val="0"/>
              </a:spcBef>
              <a:spcAft>
                <a:spcPct val="0"/>
              </a:spcAft>
              <a:defRPr sz="1100">
                <a:solidFill>
                  <a:srgbClr val="667366"/>
                </a:solidFill>
                <a:latin typeface="Arial"/>
              </a:defRPr>
            </a:lvl9pPr>
          </a:lstStyle>
          <a:p>
            <a:pPr algn="ctr" eaLnBrk="1" hangingPunct="1">
              <a:defRPr/>
            </a:pPr>
            <a:r>
              <a:rPr lang="en-US" altLang="sv-SE" sz="3300">
                <a:solidFill>
                  <a:schemeClr val="tx2"/>
                </a:solidFill>
              </a:rPr>
              <a:t>Click to edit Master title style</a:t>
            </a:r>
          </a:p>
        </p:txBody>
      </p:sp>
      <p:sp>
        <p:nvSpPr>
          <p:cNvPr id="2052" name="Rectangle 2">
            <a:extLst>
              <a:ext uri="{FF2B5EF4-FFF2-40B4-BE49-F238E27FC236}">
                <a16:creationId xmlns:a16="http://schemas.microsoft.com/office/drawing/2014/main" id="{A51551EE-B105-4EE9-B5DC-98682AFFAC18}"/>
              </a:ext>
            </a:extLst>
          </p:cNvPr>
          <p:cNvSpPr>
            <a:spLocks noGrp="1" noChangeArrowheads="1"/>
          </p:cNvSpPr>
          <p:nvPr>
            <p:ph type="ftr" sz="quarter" idx="3"/>
          </p:nvPr>
        </p:nvSpPr>
        <p:spPr bwMode="auto">
          <a:xfrm>
            <a:off x="3057525" y="4789488"/>
            <a:ext cx="3959225" cy="228600"/>
          </a:xfrm>
          <a:prstGeom prst="rect">
            <a:avLst/>
          </a:prstGeom>
          <a:noFill/>
          <a:ln w="9525">
            <a:noFill/>
            <a:miter lim="800000"/>
          </a:ln>
        </p:spPr>
        <p:txBody>
          <a:bodyPr vert="horz" wrap="none" lIns="90000" tIns="46038" rIns="90000" bIns="46038" numCol="1" anchor="t" anchorCtr="0" compatLnSpc="1">
            <a:prstTxWarp prst="textNoShape">
              <a:avLst/>
            </a:prstTxWarp>
          </a:bodyPr>
          <a:lstStyle>
            <a:lvl1pPr>
              <a:defRPr sz="825">
                <a:latin typeface="Arial"/>
              </a:defRPr>
            </a:lvl1pPr>
          </a:lstStyle>
          <a:p>
            <a:pPr>
              <a:defRPr/>
            </a:pPr>
            <a:endParaRPr lang="en-US"/>
          </a:p>
        </p:txBody>
      </p:sp>
      <p:sp>
        <p:nvSpPr>
          <p:cNvPr id="2053" name="Rectangle 3">
            <a:extLst>
              <a:ext uri="{FF2B5EF4-FFF2-40B4-BE49-F238E27FC236}">
                <a16:creationId xmlns:a16="http://schemas.microsoft.com/office/drawing/2014/main" id="{0F27DC9B-1167-4D63-87E0-C537226898FA}"/>
              </a:ext>
            </a:extLst>
          </p:cNvPr>
          <p:cNvSpPr>
            <a:spLocks noGrp="1" noChangeArrowheads="1"/>
          </p:cNvSpPr>
          <p:nvPr>
            <p:ph type="dt" sz="half" idx="2"/>
          </p:nvPr>
        </p:nvSpPr>
        <p:spPr bwMode="auto">
          <a:xfrm>
            <a:off x="1438275" y="4789488"/>
            <a:ext cx="1619250" cy="230187"/>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defRPr sz="825">
                <a:latin typeface="Arial"/>
              </a:defRPr>
            </a:lvl1pPr>
          </a:lstStyle>
          <a:p>
            <a:pPr>
              <a:defRPr/>
            </a:pPr>
            <a:endParaRPr lang="en-US"/>
          </a:p>
        </p:txBody>
      </p:sp>
      <p:sp>
        <p:nvSpPr>
          <p:cNvPr id="2054" name="Rectangle 13">
            <a:extLst>
              <a:ext uri="{FF2B5EF4-FFF2-40B4-BE49-F238E27FC236}">
                <a16:creationId xmlns:a16="http://schemas.microsoft.com/office/drawing/2014/main" id="{01E85563-2E47-40F0-879B-0174E8BCA274}"/>
              </a:ext>
            </a:extLst>
          </p:cNvPr>
          <p:cNvSpPr>
            <a:spLocks noGrp="1" noChangeArrowheads="1"/>
          </p:cNvSpPr>
          <p:nvPr>
            <p:ph type="sldNum" sz="quarter" idx="4"/>
          </p:nvPr>
        </p:nvSpPr>
        <p:spPr bwMode="auto">
          <a:xfrm>
            <a:off x="7016750" y="4789488"/>
            <a:ext cx="719138" cy="230187"/>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r">
              <a:defRPr/>
            </a:lvl1pPr>
          </a:lstStyle>
          <a:p>
            <a:fld id="{5B1B31E7-450B-4FFD-B581-C50D1BBDA275}" type="slidenum">
              <a:rPr lang="en-US" altLang="en-US"/>
              <a:t>‹#›</a:t>
            </a:fld>
            <a:endParaRPr lang="en-US" alt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a:defRPr>
      </a:lvl2pPr>
      <a:lvl3pPr algn="ctr" rtl="0" eaLnBrk="0" fontAlgn="base" hangingPunct="0">
        <a:spcBef>
          <a:spcPct val="0"/>
        </a:spcBef>
        <a:spcAft>
          <a:spcPct val="0"/>
        </a:spcAft>
        <a:defRPr sz="3300">
          <a:solidFill>
            <a:schemeClr val="tx2"/>
          </a:solidFill>
          <a:latin typeface="Arial"/>
        </a:defRPr>
      </a:lvl3pPr>
      <a:lvl4pPr algn="ctr" rtl="0" eaLnBrk="0" fontAlgn="base" hangingPunct="0">
        <a:spcBef>
          <a:spcPct val="0"/>
        </a:spcBef>
        <a:spcAft>
          <a:spcPct val="0"/>
        </a:spcAft>
        <a:defRPr sz="3300">
          <a:solidFill>
            <a:schemeClr val="tx2"/>
          </a:solidFill>
          <a:latin typeface="Arial"/>
        </a:defRPr>
      </a:lvl4pPr>
      <a:lvl5pPr algn="ctr" rtl="0" eaLnBrk="0" fontAlgn="base" hangingPunct="0">
        <a:spcBef>
          <a:spcPct val="0"/>
        </a:spcBef>
        <a:spcAft>
          <a:spcPct val="0"/>
        </a:spcAft>
        <a:defRPr sz="3300">
          <a:solidFill>
            <a:schemeClr val="tx2"/>
          </a:solidFill>
          <a:latin typeface="Arial"/>
        </a:defRPr>
      </a:lvl5pPr>
      <a:lvl6pPr marL="342900" algn="ctr" rtl="0" eaLnBrk="0" fontAlgn="base" hangingPunct="0">
        <a:spcBef>
          <a:spcPct val="0"/>
        </a:spcBef>
        <a:spcAft>
          <a:spcPct val="0"/>
        </a:spcAft>
        <a:defRPr sz="3300">
          <a:solidFill>
            <a:schemeClr val="tx2"/>
          </a:solidFill>
          <a:latin typeface="Arial"/>
        </a:defRPr>
      </a:lvl6pPr>
      <a:lvl7pPr marL="685800" algn="ctr" rtl="0" eaLnBrk="0" fontAlgn="base" hangingPunct="0">
        <a:spcBef>
          <a:spcPct val="0"/>
        </a:spcBef>
        <a:spcAft>
          <a:spcPct val="0"/>
        </a:spcAft>
        <a:defRPr sz="3300">
          <a:solidFill>
            <a:schemeClr val="tx2"/>
          </a:solidFill>
          <a:latin typeface="Arial"/>
        </a:defRPr>
      </a:lvl7pPr>
      <a:lvl8pPr marL="1028700" algn="ctr" rtl="0" eaLnBrk="0" fontAlgn="base" hangingPunct="0">
        <a:spcBef>
          <a:spcPct val="0"/>
        </a:spcBef>
        <a:spcAft>
          <a:spcPct val="0"/>
        </a:spcAft>
        <a:defRPr sz="3300">
          <a:solidFill>
            <a:schemeClr val="tx2"/>
          </a:solidFill>
          <a:latin typeface="Arial"/>
        </a:defRPr>
      </a:lvl8pPr>
      <a:lvl9pPr marL="1371600" algn="ctr" rtl="0" eaLnBrk="0" fontAlgn="base" hangingPunct="0">
        <a:spcBef>
          <a:spcPct val="0"/>
        </a:spcBef>
        <a:spcAft>
          <a:spcPct val="0"/>
        </a:spcAft>
        <a:defRPr sz="3300">
          <a:solidFill>
            <a:schemeClr val="tx2"/>
          </a:solidFill>
          <a:latin typeface="Arial"/>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eaLnBrk="0" fontAlgn="base" hangingPunct="0">
        <a:spcBef>
          <a:spcPct val="20000"/>
        </a:spcBef>
        <a:spcAft>
          <a:spcPct val="0"/>
        </a:spcAft>
        <a:buChar char="»"/>
        <a:defRPr sz="1500">
          <a:solidFill>
            <a:schemeClr val="tx1"/>
          </a:solidFill>
          <a:latin typeface="+mn-lt"/>
        </a:defRPr>
      </a:lvl6pPr>
      <a:lvl7pPr marL="2228850" indent="-171450" algn="l" rtl="0" eaLnBrk="0" fontAlgn="base" hangingPunct="0">
        <a:spcBef>
          <a:spcPct val="20000"/>
        </a:spcBef>
        <a:spcAft>
          <a:spcPct val="0"/>
        </a:spcAft>
        <a:buChar char="»"/>
        <a:defRPr sz="1500">
          <a:solidFill>
            <a:schemeClr val="tx1"/>
          </a:solidFill>
          <a:latin typeface="+mn-lt"/>
        </a:defRPr>
      </a:lvl7pPr>
      <a:lvl8pPr marL="2571750" indent="-171450" algn="l" rtl="0" eaLnBrk="0" fontAlgn="base" hangingPunct="0">
        <a:spcBef>
          <a:spcPct val="20000"/>
        </a:spcBef>
        <a:spcAft>
          <a:spcPct val="0"/>
        </a:spcAft>
        <a:buChar char="»"/>
        <a:defRPr sz="1500">
          <a:solidFill>
            <a:schemeClr val="tx1"/>
          </a:solidFill>
          <a:latin typeface="+mn-lt"/>
        </a:defRPr>
      </a:lvl8pPr>
      <a:lvl9pPr marL="2914650" indent="-171450" algn="l" rtl="0" eaLnBrk="0" fontAlgn="base" hangingPunct="0">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9.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Line 3">
            <a:extLst>
              <a:ext uri="{FF2B5EF4-FFF2-40B4-BE49-F238E27FC236}">
                <a16:creationId xmlns:a16="http://schemas.microsoft.com/office/drawing/2014/main" id="{6042DEAC-68BE-43A7-9F9F-A78A5CB2BD5F}"/>
              </a:ext>
            </a:extLst>
          </p:cNvPr>
          <p:cNvSpPr>
            <a:spLocks noChangeShapeType="1"/>
          </p:cNvSpPr>
          <p:nvPr/>
        </p:nvSpPr>
        <p:spPr bwMode="auto">
          <a:xfrm>
            <a:off x="1143000" y="4627563"/>
            <a:ext cx="68580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6350">
                <a:solidFill>
                  <a:srgbClr val="000000"/>
                </a:solidFill>
                <a:round/>
                <a:headEnd/>
                <a:tailEnd/>
              </a14:hiddenLine>
            </a:ext>
          </a:extLst>
        </p:spPr>
        <p:txBody>
          <a:bodyPr wrap="none">
            <a:spAutoFit/>
          </a:bodyPr>
          <a:lstStyle/>
          <a:p>
            <a:pPr>
              <a:defRPr/>
            </a:pPr>
            <a:endParaRPr lang="en-US" sz="619"/>
          </a:p>
        </p:txBody>
      </p:sp>
      <p:sp>
        <p:nvSpPr>
          <p:cNvPr id="8195" name="Rectangle 15">
            <a:extLst>
              <a:ext uri="{FF2B5EF4-FFF2-40B4-BE49-F238E27FC236}">
                <a16:creationId xmlns:a16="http://schemas.microsoft.com/office/drawing/2014/main" id="{75CF76B9-2DFF-4F02-A8C2-744CA32775A8}"/>
              </a:ext>
            </a:extLst>
          </p:cNvPr>
          <p:cNvSpPr>
            <a:spLocks noChangeArrowheads="1"/>
          </p:cNvSpPr>
          <p:nvPr/>
        </p:nvSpPr>
        <p:spPr bwMode="auto">
          <a:xfrm>
            <a:off x="1143000" y="4638675"/>
            <a:ext cx="685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defRPr/>
            </a:pPr>
            <a:endParaRPr lang="sr-Latn-RS" altLang="sv-SE" sz="825">
              <a:solidFill>
                <a:srgbClr val="667366"/>
              </a:solidFill>
            </a:endParaRPr>
          </a:p>
        </p:txBody>
      </p:sp>
      <p:sp>
        <p:nvSpPr>
          <p:cNvPr id="8196" name="New shape"/>
          <p:cNvSpPr/>
          <p:nvPr/>
        </p:nvSpPr>
        <p:spPr>
          <a:xfrm>
            <a:off x="927100" y="2387600"/>
            <a:ext cx="7340600" cy="167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r>
              <a:rPr sz="1800" b="1">
                <a:solidFill>
                  <a:srgbClr val="000000"/>
                </a:solidFill>
                <a:latin typeface="verdana"/>
              </a:rPr>
              <a:t>Järfälla Ryttarförening - En samlingsplats där hästar och människor stormtrivs, och med ett ständigt lärande genom hela häst- och ryttarlivet.</a:t>
            </a:r>
          </a:p>
          <a:p>
            <a:pPr algn="ctr"/>
            <a:r>
              <a:rPr sz="1800" b="1">
                <a:solidFill>
                  <a:srgbClr val="000000"/>
                </a:solidFill>
                <a:latin typeface="verdana"/>
              </a:rPr>
              <a:t> </a:t>
            </a:r>
          </a:p>
          <a:p>
            <a:pPr algn="ctr"/>
            <a:r>
              <a:rPr sz="1800" b="1">
                <a:solidFill>
                  <a:srgbClr val="000000"/>
                </a:solidFill>
                <a:latin typeface="verdana"/>
              </a:rPr>
              <a:t>Så här långt har vi kommit (maj 2022)</a:t>
            </a:r>
          </a:p>
        </p:txBody>
      </p:sp>
      <p:pic>
        <p:nvPicPr>
          <p:cNvPr id="8197" name="New picture"/>
          <p:cNvPicPr/>
          <p:nvPr/>
        </p:nvPicPr>
        <p:blipFill>
          <a:blip r:embed="rId3"/>
          <a:stretch>
            <a:fillRect/>
          </a:stretch>
        </p:blipFill>
        <p:spPr>
          <a:xfrm>
            <a:off x="0" y="0"/>
            <a:ext cx="9144000" cy="812800"/>
          </a:xfrm>
          <a:prstGeom prst="rect">
            <a:avLst/>
          </a:prstGeom>
        </p:spPr>
      </p:pic>
      <p:pic>
        <p:nvPicPr>
          <p:cNvPr id="8198" name="New picture"/>
          <p:cNvPicPr/>
          <p:nvPr/>
        </p:nvPicPr>
        <p:blipFill>
          <a:blip r:embed="rId4"/>
          <a:stretch>
            <a:fillRect/>
          </a:stretch>
        </p:blipFill>
        <p:spPr>
          <a:xfrm>
            <a:off x="50800" y="38100"/>
            <a:ext cx="673100" cy="723900"/>
          </a:xfrm>
          <a:prstGeom prst="rect">
            <a:avLst/>
          </a:prstGeom>
        </p:spPr>
      </p:pic>
      <p:pic>
        <p:nvPicPr>
          <p:cNvPr id="8199" name="New picture"/>
          <p:cNvPicPr/>
          <p:nvPr/>
        </p:nvPicPr>
        <p:blipFill>
          <a:blip r:embed="rId5"/>
          <a:stretch>
            <a:fillRect/>
          </a:stretch>
        </p:blipFill>
        <p:spPr>
          <a:xfrm>
            <a:off x="0" y="4902200"/>
            <a:ext cx="9144000" cy="254000"/>
          </a:xfrm>
          <a:prstGeom prst="rect">
            <a:avLst/>
          </a:prstGeom>
        </p:spPr>
      </p:pic>
      <p:sp>
        <p:nvSpPr>
          <p:cNvPr id="8200" name="New shape"/>
          <p:cNvSpPr/>
          <p:nvPr/>
        </p:nvSpPr>
        <p:spPr>
          <a:xfrm>
            <a:off x="5092700" y="63500"/>
            <a:ext cx="3962400" cy="292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r"/>
            <a:r>
              <a:rPr sz="1400" b="1">
                <a:solidFill>
                  <a:srgbClr val="FFFFFF"/>
                </a:solidFill>
                <a:latin typeface="verdana"/>
              </a:rPr>
              <a:t>Vision 2025</a:t>
            </a:r>
            <a:endParaRPr sz="900">
              <a:solidFill>
                <a:prstClr val="black"/>
              </a:solidFill>
              <a:latin typeface="verdana"/>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Line 3">
            <a:extLst>
              <a:ext uri="{FF2B5EF4-FFF2-40B4-BE49-F238E27FC236}">
                <a16:creationId xmlns:a16="http://schemas.microsoft.com/office/drawing/2014/main" id="{6042DEAC-68BE-43A7-9F9F-A78A5CB2BD5F}"/>
              </a:ext>
            </a:extLst>
          </p:cNvPr>
          <p:cNvSpPr>
            <a:spLocks noChangeShapeType="1"/>
          </p:cNvSpPr>
          <p:nvPr/>
        </p:nvSpPr>
        <p:spPr bwMode="auto">
          <a:xfrm>
            <a:off x="1143000" y="4627563"/>
            <a:ext cx="68580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6350">
                <a:solidFill>
                  <a:srgbClr val="000000"/>
                </a:solidFill>
                <a:round/>
                <a:headEnd/>
                <a:tailEnd/>
              </a14:hiddenLine>
            </a:ext>
          </a:extLst>
        </p:spPr>
        <p:txBody>
          <a:bodyPr wrap="none">
            <a:spAutoFit/>
          </a:bodyPr>
          <a:lstStyle/>
          <a:p>
            <a:pPr>
              <a:defRPr/>
            </a:pPr>
            <a:endParaRPr lang="en-US" sz="619"/>
          </a:p>
        </p:txBody>
      </p:sp>
      <p:sp>
        <p:nvSpPr>
          <p:cNvPr id="8195" name="Rectangle 15">
            <a:extLst>
              <a:ext uri="{FF2B5EF4-FFF2-40B4-BE49-F238E27FC236}">
                <a16:creationId xmlns:a16="http://schemas.microsoft.com/office/drawing/2014/main" id="{75CF76B9-2DFF-4F02-A8C2-744CA32775A8}"/>
              </a:ext>
            </a:extLst>
          </p:cNvPr>
          <p:cNvSpPr>
            <a:spLocks noChangeArrowheads="1"/>
          </p:cNvSpPr>
          <p:nvPr/>
        </p:nvSpPr>
        <p:spPr bwMode="auto">
          <a:xfrm>
            <a:off x="1143000" y="4638675"/>
            <a:ext cx="685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defRPr/>
            </a:pPr>
            <a:endParaRPr lang="sr-Latn-RS" altLang="sv-SE" sz="825">
              <a:solidFill>
                <a:srgbClr val="667366"/>
              </a:solidFill>
            </a:endParaRPr>
          </a:p>
        </p:txBody>
      </p:sp>
      <p:pic>
        <p:nvPicPr>
          <p:cNvPr id="8196" name="New picture"/>
          <p:cNvPicPr/>
          <p:nvPr/>
        </p:nvPicPr>
        <p:blipFill>
          <a:blip r:embed="rId3"/>
          <a:stretch>
            <a:fillRect/>
          </a:stretch>
        </p:blipFill>
        <p:spPr>
          <a:xfrm>
            <a:off x="0" y="0"/>
            <a:ext cx="9144000" cy="203200"/>
          </a:xfrm>
          <a:prstGeom prst="rect">
            <a:avLst/>
          </a:prstGeom>
        </p:spPr>
      </p:pic>
      <p:pic>
        <p:nvPicPr>
          <p:cNvPr id="8197" name="New picture"/>
          <p:cNvPicPr/>
          <p:nvPr/>
        </p:nvPicPr>
        <p:blipFill>
          <a:blip r:embed="rId4"/>
          <a:stretch>
            <a:fillRect/>
          </a:stretch>
        </p:blipFill>
        <p:spPr>
          <a:xfrm>
            <a:off x="50800" y="254000"/>
            <a:ext cx="673100" cy="723900"/>
          </a:xfrm>
          <a:prstGeom prst="rect">
            <a:avLst/>
          </a:prstGeom>
        </p:spPr>
      </p:pic>
      <p:pic>
        <p:nvPicPr>
          <p:cNvPr id="8198" name="New picture"/>
          <p:cNvPicPr/>
          <p:nvPr/>
        </p:nvPicPr>
        <p:blipFill>
          <a:blip r:embed="rId5"/>
          <a:stretch>
            <a:fillRect/>
          </a:stretch>
        </p:blipFill>
        <p:spPr>
          <a:xfrm>
            <a:off x="0" y="5080000"/>
            <a:ext cx="9144000" cy="76200"/>
          </a:xfrm>
          <a:prstGeom prst="rect">
            <a:avLst/>
          </a:prstGeom>
        </p:spPr>
      </p:pic>
      <p:sp>
        <p:nvSpPr>
          <p:cNvPr id="8199" name="New shape"/>
          <p:cNvSpPr/>
          <p:nvPr/>
        </p:nvSpPr>
        <p:spPr>
          <a:xfrm>
            <a:off x="2413000" y="419100"/>
            <a:ext cx="3962400" cy="292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r>
              <a:rPr sz="1400" b="1">
                <a:solidFill>
                  <a:srgbClr val="000000"/>
                </a:solidFill>
                <a:latin typeface="verdana"/>
              </a:rPr>
              <a:t>Bakgrund, syfte och metod </a:t>
            </a:r>
            <a:endParaRPr sz="900">
              <a:solidFill>
                <a:prstClr val="black"/>
              </a:solidFill>
              <a:latin typeface="verdana"/>
            </a:endParaRPr>
          </a:p>
        </p:txBody>
      </p:sp>
      <p:pic>
        <p:nvPicPr>
          <p:cNvPr id="8200" name="New picture"/>
          <p:cNvPicPr/>
          <p:nvPr/>
        </p:nvPicPr>
        <p:blipFill>
          <a:blip r:embed="rId6"/>
          <a:stretch>
            <a:fillRect/>
          </a:stretch>
        </p:blipFill>
        <p:spPr>
          <a:xfrm>
            <a:off x="6096000" y="889000"/>
            <a:ext cx="2819400" cy="1955800"/>
          </a:xfrm>
          <a:prstGeom prst="rect">
            <a:avLst/>
          </a:prstGeom>
        </p:spPr>
      </p:pic>
      <p:pic>
        <p:nvPicPr>
          <p:cNvPr id="8201" name="New picture"/>
          <p:cNvPicPr/>
          <p:nvPr/>
        </p:nvPicPr>
        <p:blipFill>
          <a:blip r:embed="rId7"/>
          <a:stretch>
            <a:fillRect/>
          </a:stretch>
        </p:blipFill>
        <p:spPr>
          <a:xfrm>
            <a:off x="3937000" y="3060700"/>
            <a:ext cx="4991100" cy="1638300"/>
          </a:xfrm>
          <a:prstGeom prst="rect">
            <a:avLst/>
          </a:prstGeom>
        </p:spPr>
      </p:pic>
      <p:sp>
        <p:nvSpPr>
          <p:cNvPr id="8202" name="New shape"/>
          <p:cNvSpPr/>
          <p:nvPr/>
        </p:nvSpPr>
        <p:spPr>
          <a:xfrm>
            <a:off x="4889500" y="4749800"/>
            <a:ext cx="4051300" cy="17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r"/>
            <a:r>
              <a:rPr sz="800" b="1">
                <a:solidFill>
                  <a:prstClr val="black"/>
                </a:solidFill>
                <a:latin typeface="verdana"/>
              </a:rPr>
              <a:t>Obs! Summerar till &gt; 100% då fler än ett svarsalternativ har kunnat ges. </a:t>
            </a:r>
            <a:endParaRPr sz="900">
              <a:solidFill>
                <a:prstClr val="black"/>
              </a:solidFill>
              <a:latin typeface="verdana"/>
            </a:endParaRPr>
          </a:p>
        </p:txBody>
      </p:sp>
      <p:sp>
        <p:nvSpPr>
          <p:cNvPr id="8203" name="New shape"/>
          <p:cNvSpPr/>
          <p:nvPr/>
        </p:nvSpPr>
        <p:spPr>
          <a:xfrm>
            <a:off x="787400" y="1219200"/>
            <a:ext cx="5080000" cy="198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l"/>
            <a:r>
              <a:rPr lang="sv-SE" sz="900" dirty="0">
                <a:solidFill>
                  <a:prstClr val="black"/>
                </a:solidFill>
                <a:latin typeface="verdana"/>
              </a:rPr>
              <a:t>För att vi ska kunna arbeta mot vår vision och mäta hur vi utvecklas kommer vi löpande att lyssna på våra medlemmar för att få deras bild. Dessa mätningar ska ge en bild av var vi befinner oss just nu i relation till vår vision.</a:t>
            </a:r>
          </a:p>
          <a:p>
            <a:pPr algn="l"/>
            <a:r>
              <a:rPr lang="sv-SE" sz="900" dirty="0">
                <a:solidFill>
                  <a:prstClr val="black"/>
                </a:solidFill>
                <a:latin typeface="verdana"/>
              </a:rPr>
              <a:t> </a:t>
            </a:r>
          </a:p>
          <a:p>
            <a:pPr algn="l"/>
            <a:r>
              <a:rPr lang="sv-SE" sz="900" dirty="0">
                <a:solidFill>
                  <a:prstClr val="black"/>
                </a:solidFill>
                <a:latin typeface="verdana"/>
              </a:rPr>
              <a:t>Vi har använt oss av webbenkäter som skickats till samtliga aktiva medlemmar i Järfälla Ryttarförening.</a:t>
            </a:r>
          </a:p>
          <a:p>
            <a:pPr algn="l"/>
            <a:r>
              <a:rPr lang="sv-SE" sz="900" dirty="0">
                <a:solidFill>
                  <a:prstClr val="black"/>
                </a:solidFill>
                <a:latin typeface="verdana"/>
              </a:rPr>
              <a:t> </a:t>
            </a:r>
          </a:p>
          <a:p>
            <a:pPr algn="l"/>
            <a:r>
              <a:rPr lang="sv-SE" sz="900" dirty="0">
                <a:solidFill>
                  <a:prstClr val="black"/>
                </a:solidFill>
                <a:latin typeface="verdana"/>
              </a:rPr>
              <a:t>Detta resultat bygger på en mätning som genomfördes under perioden 25/4 - 6/5 2022. Totalt skickades 468 </a:t>
            </a:r>
            <a:r>
              <a:rPr lang="sv-SE" sz="900" dirty="0" err="1">
                <a:solidFill>
                  <a:prstClr val="black"/>
                </a:solidFill>
                <a:latin typeface="verdana"/>
              </a:rPr>
              <a:t>st</a:t>
            </a:r>
            <a:r>
              <a:rPr lang="sv-SE" sz="900" dirty="0">
                <a:solidFill>
                  <a:prstClr val="black"/>
                </a:solidFill>
                <a:latin typeface="verdana"/>
              </a:rPr>
              <a:t> enkäter ut och av dessa är det 295 svar som har bearbetats och ingår i resultatet. Detta ger en svarsfrekvens på 63%.</a:t>
            </a:r>
          </a:p>
          <a:p>
            <a:pPr algn="l"/>
            <a:r>
              <a:rPr sz="900" dirty="0">
                <a:solidFill>
                  <a:prstClr val="black"/>
                </a:solidFill>
                <a:latin typeface="verdana"/>
              </a:rPr>
              <a:t>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Line 3">
            <a:extLst>
              <a:ext uri="{FF2B5EF4-FFF2-40B4-BE49-F238E27FC236}">
                <a16:creationId xmlns:a16="http://schemas.microsoft.com/office/drawing/2014/main" id="{6042DEAC-68BE-43A7-9F9F-A78A5CB2BD5F}"/>
              </a:ext>
            </a:extLst>
          </p:cNvPr>
          <p:cNvSpPr>
            <a:spLocks noChangeShapeType="1"/>
          </p:cNvSpPr>
          <p:nvPr/>
        </p:nvSpPr>
        <p:spPr bwMode="auto">
          <a:xfrm>
            <a:off x="1143000" y="4627563"/>
            <a:ext cx="68580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6350">
                <a:solidFill>
                  <a:srgbClr val="000000"/>
                </a:solidFill>
                <a:round/>
                <a:headEnd/>
                <a:tailEnd/>
              </a14:hiddenLine>
            </a:ext>
          </a:extLst>
        </p:spPr>
        <p:txBody>
          <a:bodyPr wrap="none">
            <a:spAutoFit/>
          </a:bodyPr>
          <a:lstStyle/>
          <a:p>
            <a:pPr>
              <a:defRPr/>
            </a:pPr>
            <a:endParaRPr lang="en-US" sz="619"/>
          </a:p>
        </p:txBody>
      </p:sp>
      <p:sp>
        <p:nvSpPr>
          <p:cNvPr id="8195" name="Rectangle 15">
            <a:extLst>
              <a:ext uri="{FF2B5EF4-FFF2-40B4-BE49-F238E27FC236}">
                <a16:creationId xmlns:a16="http://schemas.microsoft.com/office/drawing/2014/main" id="{75CF76B9-2DFF-4F02-A8C2-744CA32775A8}"/>
              </a:ext>
            </a:extLst>
          </p:cNvPr>
          <p:cNvSpPr>
            <a:spLocks noChangeArrowheads="1"/>
          </p:cNvSpPr>
          <p:nvPr/>
        </p:nvSpPr>
        <p:spPr bwMode="auto">
          <a:xfrm>
            <a:off x="1143000" y="4638675"/>
            <a:ext cx="685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defRPr/>
            </a:pPr>
            <a:endParaRPr lang="sr-Latn-RS" altLang="sv-SE" sz="825">
              <a:solidFill>
                <a:srgbClr val="667366"/>
              </a:solidFill>
            </a:endParaRPr>
          </a:p>
        </p:txBody>
      </p:sp>
      <p:pic>
        <p:nvPicPr>
          <p:cNvPr id="8196" name="New picture"/>
          <p:cNvPicPr/>
          <p:nvPr/>
        </p:nvPicPr>
        <p:blipFill>
          <a:blip r:embed="rId3"/>
          <a:stretch>
            <a:fillRect/>
          </a:stretch>
        </p:blipFill>
        <p:spPr>
          <a:xfrm>
            <a:off x="0" y="0"/>
            <a:ext cx="9144000" cy="203200"/>
          </a:xfrm>
          <a:prstGeom prst="rect">
            <a:avLst/>
          </a:prstGeom>
        </p:spPr>
      </p:pic>
      <p:pic>
        <p:nvPicPr>
          <p:cNvPr id="8197" name="New picture"/>
          <p:cNvPicPr/>
          <p:nvPr/>
        </p:nvPicPr>
        <p:blipFill>
          <a:blip r:embed="rId4"/>
          <a:stretch>
            <a:fillRect/>
          </a:stretch>
        </p:blipFill>
        <p:spPr>
          <a:xfrm>
            <a:off x="50800" y="254000"/>
            <a:ext cx="673100" cy="723900"/>
          </a:xfrm>
          <a:prstGeom prst="rect">
            <a:avLst/>
          </a:prstGeom>
        </p:spPr>
      </p:pic>
      <p:pic>
        <p:nvPicPr>
          <p:cNvPr id="8198" name="New picture"/>
          <p:cNvPicPr/>
          <p:nvPr/>
        </p:nvPicPr>
        <p:blipFill>
          <a:blip r:embed="rId5"/>
          <a:stretch>
            <a:fillRect/>
          </a:stretch>
        </p:blipFill>
        <p:spPr>
          <a:xfrm>
            <a:off x="0" y="5080000"/>
            <a:ext cx="9144000" cy="76200"/>
          </a:xfrm>
          <a:prstGeom prst="rect">
            <a:avLst/>
          </a:prstGeom>
        </p:spPr>
      </p:pic>
      <p:sp>
        <p:nvSpPr>
          <p:cNvPr id="8199" name="New shape"/>
          <p:cNvSpPr/>
          <p:nvPr/>
        </p:nvSpPr>
        <p:spPr>
          <a:xfrm>
            <a:off x="2413000" y="419100"/>
            <a:ext cx="3962400" cy="292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r>
              <a:rPr sz="1400" b="1" dirty="0" err="1">
                <a:solidFill>
                  <a:srgbClr val="000000"/>
                </a:solidFill>
                <a:latin typeface="verdana"/>
              </a:rPr>
              <a:t>Nyckeltal</a:t>
            </a:r>
            <a:r>
              <a:rPr sz="1400" b="1" dirty="0">
                <a:solidFill>
                  <a:srgbClr val="000000"/>
                </a:solidFill>
                <a:latin typeface="verdana"/>
              </a:rPr>
              <a:t> 2022</a:t>
            </a:r>
            <a:r>
              <a:rPr lang="sv-SE" sz="1400" b="1" dirty="0">
                <a:solidFill>
                  <a:srgbClr val="000000"/>
                </a:solidFill>
                <a:latin typeface="verdana"/>
              </a:rPr>
              <a:t> - Sammanfattning</a:t>
            </a:r>
            <a:r>
              <a:rPr sz="1400" b="1" dirty="0">
                <a:solidFill>
                  <a:srgbClr val="000000"/>
                </a:solidFill>
                <a:latin typeface="verdana"/>
              </a:rPr>
              <a:t> </a:t>
            </a:r>
            <a:endParaRPr sz="900" dirty="0">
              <a:solidFill>
                <a:prstClr val="black"/>
              </a:solidFill>
              <a:latin typeface="verdana"/>
            </a:endParaRPr>
          </a:p>
        </p:txBody>
      </p:sp>
      <p:sp>
        <p:nvSpPr>
          <p:cNvPr id="8200" name="New shape"/>
          <p:cNvSpPr/>
          <p:nvPr/>
        </p:nvSpPr>
        <p:spPr>
          <a:xfrm>
            <a:off x="4470400" y="990600"/>
            <a:ext cx="1638300" cy="40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r>
              <a:rPr sz="1400" b="1">
                <a:solidFill>
                  <a:prstClr val="black"/>
                </a:solidFill>
                <a:latin typeface="verdana"/>
              </a:rPr>
              <a:t>Från ridning till hästkunskap</a:t>
            </a:r>
          </a:p>
        </p:txBody>
      </p:sp>
      <p:sp>
        <p:nvSpPr>
          <p:cNvPr id="8201" name="New shape"/>
          <p:cNvSpPr/>
          <p:nvPr/>
        </p:nvSpPr>
        <p:spPr>
          <a:xfrm>
            <a:off x="2794000" y="990600"/>
            <a:ext cx="1435100" cy="40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r>
              <a:rPr sz="1400" b="1">
                <a:solidFill>
                  <a:prstClr val="black"/>
                </a:solidFill>
                <a:latin typeface="verdana"/>
              </a:rPr>
              <a:t>Hästen får vara häst</a:t>
            </a:r>
            <a:endParaRPr sz="1400">
              <a:solidFill>
                <a:prstClr val="black"/>
              </a:solidFill>
              <a:latin typeface="verdana"/>
            </a:endParaRPr>
          </a:p>
        </p:txBody>
      </p:sp>
      <p:sp>
        <p:nvSpPr>
          <p:cNvPr id="8202" name="New shape"/>
          <p:cNvSpPr/>
          <p:nvPr/>
        </p:nvSpPr>
        <p:spPr>
          <a:xfrm>
            <a:off x="6350000" y="990600"/>
            <a:ext cx="143510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r>
              <a:rPr sz="1400" b="1">
                <a:solidFill>
                  <a:prstClr val="black"/>
                </a:solidFill>
                <a:latin typeface="verdana"/>
              </a:rPr>
              <a:t>Vi gör det tillsammans</a:t>
            </a:r>
          </a:p>
        </p:txBody>
      </p:sp>
      <p:sp>
        <p:nvSpPr>
          <p:cNvPr id="8203" name="New shape"/>
          <p:cNvSpPr/>
          <p:nvPr/>
        </p:nvSpPr>
        <p:spPr>
          <a:xfrm>
            <a:off x="1016000" y="990600"/>
            <a:ext cx="14351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ctr"/>
            <a:r>
              <a:rPr sz="1400" b="1">
                <a:solidFill>
                  <a:prstClr val="black"/>
                </a:solidFill>
                <a:latin typeface="verdana"/>
              </a:rPr>
              <a:t>Vår vision</a:t>
            </a:r>
          </a:p>
        </p:txBody>
      </p:sp>
      <p:pic>
        <p:nvPicPr>
          <p:cNvPr id="8204" name="New picture"/>
          <p:cNvPicPr/>
          <p:nvPr/>
        </p:nvPicPr>
        <p:blipFill>
          <a:blip r:embed="rId6"/>
          <a:stretch>
            <a:fillRect/>
          </a:stretch>
        </p:blipFill>
        <p:spPr>
          <a:xfrm>
            <a:off x="838200" y="1562100"/>
            <a:ext cx="1739900" cy="1409700"/>
          </a:xfrm>
          <a:prstGeom prst="rect">
            <a:avLst/>
          </a:prstGeom>
        </p:spPr>
      </p:pic>
      <p:pic>
        <p:nvPicPr>
          <p:cNvPr id="8205" name="New picture"/>
          <p:cNvPicPr/>
          <p:nvPr/>
        </p:nvPicPr>
        <p:blipFill>
          <a:blip r:embed="rId7"/>
          <a:stretch>
            <a:fillRect/>
          </a:stretch>
        </p:blipFill>
        <p:spPr>
          <a:xfrm>
            <a:off x="2628900" y="1562100"/>
            <a:ext cx="1739900" cy="1409700"/>
          </a:xfrm>
          <a:prstGeom prst="rect">
            <a:avLst/>
          </a:prstGeom>
        </p:spPr>
      </p:pic>
      <p:pic>
        <p:nvPicPr>
          <p:cNvPr id="8206" name="New picture"/>
          <p:cNvPicPr/>
          <p:nvPr/>
        </p:nvPicPr>
        <p:blipFill>
          <a:blip r:embed="rId8"/>
          <a:stretch>
            <a:fillRect/>
          </a:stretch>
        </p:blipFill>
        <p:spPr>
          <a:xfrm>
            <a:off x="4419600" y="1562100"/>
            <a:ext cx="1739900" cy="1409700"/>
          </a:xfrm>
          <a:prstGeom prst="rect">
            <a:avLst/>
          </a:prstGeom>
        </p:spPr>
      </p:pic>
      <p:pic>
        <p:nvPicPr>
          <p:cNvPr id="8207" name="New picture"/>
          <p:cNvPicPr/>
          <p:nvPr/>
        </p:nvPicPr>
        <p:blipFill>
          <a:blip r:embed="rId9"/>
          <a:stretch>
            <a:fillRect/>
          </a:stretch>
        </p:blipFill>
        <p:spPr>
          <a:xfrm>
            <a:off x="6197600" y="1562100"/>
            <a:ext cx="1739900" cy="1409700"/>
          </a:xfrm>
          <a:prstGeom prst="rect">
            <a:avLst/>
          </a:prstGeom>
        </p:spPr>
      </p:pic>
      <p:sp>
        <p:nvSpPr>
          <p:cNvPr id="18" name="New shape">
            <a:extLst>
              <a:ext uri="{FF2B5EF4-FFF2-40B4-BE49-F238E27FC236}">
                <a16:creationId xmlns:a16="http://schemas.microsoft.com/office/drawing/2014/main" id="{21B6F04D-61A3-4F02-BA25-AF067A87393F}"/>
              </a:ext>
            </a:extLst>
          </p:cNvPr>
          <p:cNvSpPr/>
          <p:nvPr/>
        </p:nvSpPr>
        <p:spPr>
          <a:xfrm>
            <a:off x="306760" y="2514600"/>
            <a:ext cx="8657728" cy="198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l"/>
            <a:r>
              <a:rPr lang="sv-SE" sz="1200" dirty="0">
                <a:solidFill>
                  <a:prstClr val="black"/>
                </a:solidFill>
                <a:latin typeface="verdana"/>
              </a:rPr>
              <a:t>Resultatet i denna första avstämning på resan fram till 2025 visar at vi redan kommit en bra bit på vägen. Särskilt glädjande är det att vi nått allra längst med hela </a:t>
            </a:r>
            <a:r>
              <a:rPr lang="sv-SE" sz="1200" b="1" dirty="0">
                <a:solidFill>
                  <a:prstClr val="black"/>
                </a:solidFill>
                <a:latin typeface="verdana"/>
              </a:rPr>
              <a:t>80,2</a:t>
            </a:r>
            <a:r>
              <a:rPr lang="sv-SE" sz="1200" dirty="0">
                <a:solidFill>
                  <a:prstClr val="black"/>
                </a:solidFill>
                <a:latin typeface="verdana"/>
              </a:rPr>
              <a:t> för </a:t>
            </a:r>
            <a:r>
              <a:rPr lang="sv-SE" sz="1200" b="1" dirty="0">
                <a:solidFill>
                  <a:prstClr val="black"/>
                </a:solidFill>
                <a:latin typeface="verdana"/>
              </a:rPr>
              <a:t>’Hästen få vara häst’</a:t>
            </a:r>
            <a:r>
              <a:rPr lang="sv-SE" sz="1200" dirty="0">
                <a:solidFill>
                  <a:prstClr val="black"/>
                </a:solidFill>
                <a:latin typeface="verdana"/>
              </a:rPr>
              <a:t>! Ser vi här till de enskilda svaren så är det hela 93% som anser att vi kommit mer än halvvägs.</a:t>
            </a:r>
          </a:p>
          <a:p>
            <a:pPr algn="l"/>
            <a:endParaRPr lang="sv-SE" sz="1200" dirty="0">
              <a:solidFill>
                <a:prstClr val="black"/>
              </a:solidFill>
              <a:latin typeface="verdana"/>
            </a:endParaRPr>
          </a:p>
          <a:p>
            <a:pPr algn="l"/>
            <a:r>
              <a:rPr lang="sv-SE" sz="1200" dirty="0">
                <a:solidFill>
                  <a:prstClr val="black"/>
                </a:solidFill>
                <a:latin typeface="verdana"/>
              </a:rPr>
              <a:t>När det gäller den visionen övergripande så är det lite drygt tre fjärdedelar (76%) av våra medlemmar som svarat att vi kommit mer än halvvägs. Här kan man notera att det endast är en ganska liten andel (6%) som anser att vi kommit mindre än halvvägs. </a:t>
            </a:r>
          </a:p>
          <a:p>
            <a:pPr algn="l"/>
            <a:endParaRPr lang="sv-SE" sz="1200" dirty="0">
              <a:solidFill>
                <a:prstClr val="black"/>
              </a:solidFill>
              <a:latin typeface="verdana"/>
            </a:endParaRPr>
          </a:p>
          <a:p>
            <a:pPr algn="l"/>
            <a:r>
              <a:rPr lang="sv-SE" sz="1200" dirty="0">
                <a:solidFill>
                  <a:prstClr val="black"/>
                </a:solidFill>
                <a:latin typeface="verdana"/>
              </a:rPr>
              <a:t>Ser vi till hur olika kategorier av medlemmar (senior, junior, privatryttare, medarbetare m.m.) svarat så är svaren mycket homogena och samstämmiga!</a:t>
            </a:r>
          </a:p>
          <a:p>
            <a:pPr algn="l"/>
            <a:endParaRPr lang="sv-SE" sz="1200" dirty="0">
              <a:solidFill>
                <a:prstClr val="black"/>
              </a:solidFill>
              <a:latin typeface="verdana"/>
            </a:endParaRPr>
          </a:p>
          <a:p>
            <a:pPr algn="l"/>
            <a:r>
              <a:rPr lang="sv-SE" sz="1200" dirty="0">
                <a:solidFill>
                  <a:prstClr val="black"/>
                </a:solidFill>
                <a:latin typeface="verdana"/>
              </a:rPr>
              <a:t>Resultatet visar att vi kommit långt på vår resa men den har precis börjat och arbetet med att nå ända fram fortsätter med en positiv medvind i ryggen!</a:t>
            </a:r>
          </a:p>
          <a:p>
            <a:pPr algn="l"/>
            <a:endParaRPr lang="sv-SE" sz="1200" dirty="0">
              <a:solidFill>
                <a:prstClr val="black"/>
              </a:solidFill>
              <a:latin typeface="verdana"/>
            </a:endParaRPr>
          </a:p>
          <a:p>
            <a:pPr algn="l"/>
            <a:r>
              <a:rPr sz="1200" dirty="0">
                <a:solidFill>
                  <a:prstClr val="black"/>
                </a:solidFill>
                <a:latin typeface="verdana"/>
              </a:rPr>
              <a:t> </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08.21"/>
  <p:tag name="AS_TITLE" val="Aspose.Slides for .NET 4.0 Client Profile"/>
  <p:tag name="AS_VERSION" val="17.8"/>
</p:tagLst>
</file>

<file path=ppt/theme/theme1.xml><?xml version="1.0" encoding="utf-8"?>
<a:theme xmlns:a="http://schemas.openxmlformats.org/drawingml/2006/main" name="Mistat_Clean_StaticChart">
  <a:themeElements>
    <a:clrScheme name="StaticCha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ticChart">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100" b="0" i="0" u="none" strike="noStrike" cap="none" normalizeH="0" baseline="0" smtClean="0">
            <a:ln>
              <a:noFill/>
            </a:ln>
            <a:solidFill>
              <a:srgbClr val="667366"/>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100" b="0" i="0" u="none" strike="noStrike" cap="none" normalizeH="0" baseline="0" smtClean="0">
            <a:ln>
              <a:noFill/>
            </a:ln>
            <a:solidFill>
              <a:srgbClr val="667366"/>
            </a:solidFill>
            <a:effectLst/>
            <a:latin typeface="Arial" charset="0"/>
          </a:defRPr>
        </a:defPPr>
      </a:lstStyle>
    </a:lnDef>
  </a:objectDefaults>
  <a:extraClrSchemeLst>
    <a:extraClrScheme>
      <a:clrScheme name="StaticCha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ticCha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ticCha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ticCha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ticCha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ticCha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ticCha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ticCha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ticCha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ticCha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ticCha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ticCha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25DC1064-5473-44AC-A12A-2B68CC2146C4}" vid="{865B6F87-41ED-44E6-87A0-1D1710807B6D}"/>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100" b="0" i="0" u="none" strike="noStrike" cap="none" normalizeH="0" baseline="0" smtClean="0">
            <a:ln>
              <a:noFill/>
            </a:ln>
            <a:solidFill>
              <a:srgbClr val="667366"/>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100" b="0" i="0" u="none" strike="noStrike" cap="none" normalizeH="0" baseline="0" smtClean="0">
            <a:ln>
              <a:noFill/>
            </a:ln>
            <a:solidFill>
              <a:srgbClr val="667366"/>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25DC1064-5473-44AC-A12A-2B68CC2146C4}" vid="{E8BBA220-CAA2-47D3-9FE8-E01E77A77D70}"/>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558A20AD4F6124FB2CE2938FD97FCF9" ma:contentTypeVersion="10" ma:contentTypeDescription="Create a new document." ma:contentTypeScope="" ma:versionID="643247b7271e435b3fdd72b1dcadf485">
  <xsd:schema xmlns:xsd="http://www.w3.org/2001/XMLSchema" xmlns:xs="http://www.w3.org/2001/XMLSchema" xmlns:p="http://schemas.microsoft.com/office/2006/metadata/properties" xmlns:ns1="http://schemas.microsoft.com/sharepoint/v3" xmlns:ns2="3ad17eed-e327-4b4a-8cf5-6536b015b792" xmlns:ns3="21891cd8-e98a-4804-ae11-5fff858cd0e9" targetNamespace="http://schemas.microsoft.com/office/2006/metadata/properties" ma:root="true" ma:fieldsID="835225baa74481198aa382823141e33f" ns1:_="" ns2:_="" ns3:_="">
    <xsd:import namespace="http://schemas.microsoft.com/sharepoint/v3"/>
    <xsd:import namespace="3ad17eed-e327-4b4a-8cf5-6536b015b792"/>
    <xsd:import namespace="21891cd8-e98a-4804-ae11-5fff858cd0e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d17eed-e327-4b4a-8cf5-6536b015b7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891cd8-e98a-4804-ae11-5fff858cd0e9"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9B8C19-AFC2-48D5-A36A-CE9AA2359E3C}">
  <ds:schemaRefs>
    <ds:schemaRef ds:uri="http://schemas.microsoft.com/sharepoint/v3/contenttype/forms"/>
  </ds:schemaRefs>
</ds:datastoreItem>
</file>

<file path=customXml/itemProps2.xml><?xml version="1.0" encoding="utf-8"?>
<ds:datastoreItem xmlns:ds="http://schemas.openxmlformats.org/officeDocument/2006/customXml" ds:itemID="{F047D8DF-93D2-455E-8E91-CD646D4EA5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ad17eed-e327-4b4a-8cf5-6536b015b792"/>
    <ds:schemaRef ds:uri="21891cd8-e98a-4804-ae11-5fff858cd0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Mistat_Cleanx_StaticChart_16_9</Template>
  <TotalTime>46</TotalTime>
  <Words>358</Words>
  <Application>Microsoft Macintosh PowerPoint</Application>
  <PresentationFormat>On-screen Show (16:9)</PresentationFormat>
  <Paragraphs>29</Paragraphs>
  <Slides>3</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verdana</vt:lpstr>
      <vt:lpstr>Mistat_Clean_StaticChart</vt:lpstr>
      <vt:lpstr>Custom Design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name]</dc:title>
  <dc:creator>Anders Örtengren</dc:creator>
  <cp:lastModifiedBy>Elsa Ramström</cp:lastModifiedBy>
  <cp:revision>6</cp:revision>
  <dcterms:created xsi:type="dcterms:W3CDTF">2020-06-23T12:04:52Z</dcterms:created>
  <dcterms:modified xsi:type="dcterms:W3CDTF">2022-09-10T13:37:06Z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ip_UnifiedCompliancePolicyProperties">
    <vt:lpwstr/>
  </property>
  <property fmtid="{D5CDD505-2E9C-101B-9397-08002B2CF9AE}" pid="3" name="_ip_UnifiedCompliancePolicyUIAction">
    <vt:lpwstr/>
  </property>
  <property fmtid="{D5CDD505-2E9C-101B-9397-08002B2CF9AE}" pid="4" name="ContentTypeId">
    <vt:lpwstr>0x010100E558A20AD4F6124FB2CE2938FD97FCF9</vt:lpwstr>
  </property>
</Properties>
</file>